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xml" ContentType="application/inkml+xml"/>
  <Override PartName="/ppt/ink/ink110.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xml" ContentType="application/inkml+xml"/>
  <Override PartName="/ppt/ink/ink120.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xml" ContentType="application/inkml+xml"/>
  <Override PartName="/ppt/ink/ink130.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xml" ContentType="application/inkml+xml"/>
  <Override PartName="/ppt/ink/ink90.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8" r:id="rId4"/>
    <p:sldId id="257" r:id="rId5"/>
    <p:sldId id="259" r:id="rId7"/>
    <p:sldId id="260" r:id="rId8"/>
    <p:sldId id="262" r:id="rId9"/>
    <p:sldId id="263" r:id="rId10"/>
    <p:sldId id="265" r:id="rId11"/>
    <p:sldId id="266" r:id="rId12"/>
    <p:sldId id="268" r:id="rId13"/>
    <p:sldId id="270" r:id="rId14"/>
    <p:sldId id="271" r:id="rId15"/>
    <p:sldId id="272" r:id="rId16"/>
    <p:sldId id="274" r:id="rId17"/>
    <p:sldId id="275" r:id="rId18"/>
    <p:sldId id="273"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9" r:id="rId32"/>
    <p:sldId id="290" r:id="rId33"/>
    <p:sldId id="291" r:id="rId34"/>
    <p:sldId id="292" r:id="rId35"/>
    <p:sldId id="293" r:id="rId36"/>
    <p:sldId id="295" r:id="rId37"/>
    <p:sldId id="297" r:id="rId38"/>
    <p:sldId id="296" r:id="rId39"/>
    <p:sldId id="298" r:id="rId40"/>
    <p:sldId id="300" r:id="rId41"/>
    <p:sldId id="309" r:id="rId42"/>
    <p:sldId id="301" r:id="rId43"/>
    <p:sldId id="302" r:id="rId44"/>
    <p:sldId id="303" r:id="rId45"/>
    <p:sldId id="304" r:id="rId46"/>
    <p:sldId id="305" r:id="rId47"/>
    <p:sldId id="306" r:id="rId48"/>
    <p:sldId id="307" r:id="rId49"/>
    <p:sldId id="308" r:id="rId50"/>
    <p:sldId id="269" r:id="rId51"/>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9"/>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5" Type="http://schemas.openxmlformats.org/officeDocument/2006/relationships/tags" Target="tags/tag116.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1.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263 786,'-3'0,"0"1,0 0,0 0,0 1,0 2,0-1,0 1,0 0,0 0,1-1,-2 1,0 4,1-3,0 0,1-1,0-1,0 2,0 0,1-2,0 0,0 0,0 1,0-1,-1 1,1-1,-1 1,1 0,-1 0,-2 7,3-7,0 0,0-1,0 0,0 1,1-1,-1 0,1 0,-1 0,1 2,0-2,0 0,-1 2,1 0,0 0,0 0,1 0,-1-1,0 1,1-1,-1-1,1 1,0-1,1 1,-1 0,1 0,-1-1,1 1,0 1,0-1,0-1,1 1,0-1,1 0,-1 1,1-1,0-1,1 1,-1-1,0 0,-1-1,2 1,0-1,0 1,-2-1,0-1,0 1,2 0,-2 0,0-1,2 1,-2-1,2 1,-2-1,0-1,5 0,-5 0,1-1,-1 1,0 0,0-1,0 0,0 0,0 0,0 0,2-3,-2 3,1-2,-1 2,1-2,-1 2,1-2,-2 1,1 1,-1-1,1 1,-1-1,1 0,2-2,0-1,-3 3,1 1,0-1,-1 0,1 0,-1 0,0 0,1 0,-1 0,0 0,0 0,0-1,0 1,0-1,-1 0,1 1,0-1,0 0,-1 0,1 0,-1 1,0-1,0 0,0 0,0 1,0-1,0 1,-1-1,0 1,0 0,0 0,-1 0,1 0,-1 0,0 0,0 0,0 0,0 0,-2-2,2 2,-1 0,1 0,-1 0,-1-2,0 1,0 0,0 0,-1 1,1 0,-2 0,1-1,0 1,1 1,-1-2,1 1,-1 0,1 1,0 0,0 1,0 0,0 1,-1-1,1 0,-1 0,0 0,1 0,-1 1,1-1,0 1,0 0,0 1,0-1,0 0,0 0,0 0,-1-1,1 1,0 0,0 0,0 1,0 0,0-1,0 1,0-1,0 0,0 0,0 1,-1-1,1 0,0 0,0 2,0-1,0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660 756,'1'-3,"3"0,-1 1,0 0,0 0,0 1,0-1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1646 787,'-3'-1,"0"2,0 1,6-4,0 0,1-1,0 0,-1 1,2-1,0 0,0-1,-2 2,0 0,1 0,0 0,0-1,1 0,1 1,-1-1,1-1,0 1,1 0,-1-1,2 1,-1-1,1 0,0 1,-1 0,0 0,0 0,-1 0,-1 1,1 0,-1 0,-1 0,1 1,0-1,-1 1,1 0,0 0,0-1,0 1,0 0,0-1,0 1,-1 0,0-1,0 1,0 0,-1 0,0 0,2 0,-2 0,0 0,-6 1,-1 0</inkml:trace>
</inkml:ink>
</file>

<file path=ppt/ink/ink10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1712 250,'-2'4,"2"-1,3-4,-1-2,0 0,-1-1,0 0,-1 1,-3 1,0 2,0 1,0 2</inkml:trace>
</inkml:ink>
</file>

<file path=ppt/ink/ink10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1790 160,'3'1,"-6"-3,0 4</inkml:trace>
</inkml:ink>
</file>

<file path=ppt/ink/ink10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1785 164,'-3'1,"0"3,0-1,1 1,1 0,0-1,1 0,3-2,0-2,0-2,1 0,-2 0,1-1,-1 0,-1 1,-2 0,-3 2,0 2,1 1,0 0,0 1,1 0</inkml:trace>
</inkml:ink>
</file>

<file path=ppt/ink/ink10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1723 242,'-3'0,"1"-3,-1 2</inkml:trace>
</inkml:ink>
</file>

<file path=ppt/ink/ink10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1719 233,'-3'2,"6"-4,0 0,1-1,-1 1,2-2,0 0,-2 1,0 1,2-3,-2 3,-1-1,1 0,1-1,-2 1,1-1,-1 0,0 1,0 0,-1 0</inkml:trace>
</inkml:ink>
</file>

<file path=ppt/ink/ink10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1717 243,'-3'-1,"1"-2</inkml:trace>
</inkml:ink>
</file>

<file path=ppt/ink/ink10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1728 248,'-1'3,"-1"0,0 0,-1-1,0 1,0-2,0 1,0-1,0 1,0-2,0 1,-1-1,1-2,0 1,0-2,2 0,-1 0,0 0,1 0,-1 0,1-2,1 2,0 0,1-1,0 0,2 0,-2 1,3-1,1 0,-2 3,3-2,-3 3,0-1,1 1,-1 0,0 0,0 1,0 0,1 2,0 0,-2 1,-1 0,0 0,-2 0,0-1,0 0</inkml:trace>
</inkml:ink>
</file>

<file path=ppt/ink/ink10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1802 188,'-2'4,"0"-1,-1-1,0 0,-1-1,1 0,-3-1,3-1,-1-2,1 0,0-1,0 0,0-1,1 0,1 0,2 0,1 1,1-1,1 2,-1 2,2-1,-2 1,0 1,0 0,2 0,0 2,-1 0,-1 0,-1 1,-1 0,-1 0,0 0,-2 0,-1 0</inkml:trace>
</inkml:ink>
</file>

<file path=ppt/ink/ink10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1805 177,'-3'3,"1"1,-1-1,0-2,0 0,-1-1,1-2,0 1,-1-1,0 0,1 1,-1-1,0-1,1 1,1-1,1-1,2 1,2-2,0 1,0 1,0 1,2-3,-2 3,0 0,0 1,1-1,-1 1,2 0,-2 1,1 1,0 0,-1 2,-1 1,0-1,-1 1,-1-1,0 1,-1-1,1 0,-2 0,0 0,-1 0</inkml:trace>
</inkml:ink>
</file>

<file path=ppt/ink/ink10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1861 134,'2'-5,"-1"2,-1 0,-3 3,0 3,1 0,1 0,4-1,0-1,0 0,0 0,0 0,0 1,-4 1,-2-1,0-1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1850 671,'-3'-1,"6"1,0 0,1 1,1-1,0 1,-2-1,0 0,0 1,0-1,1 0,-1 0,1 1,-1-1,1 0,-1 0,1 1,0 0,-3 2,-1 0,-3 1,0-2,0 1,0 0,0-2,0 1,0 0,0-1</inkml:trace>
</inkml:ink>
</file>

<file path=ppt/ink/ink10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1582 440,'-3'2,"0"-1,-1 1,0-1,0 0,0 0,1-1,-2 1,2-1,0 0,0 0,0 0,0-1,0 1,0-1,-1 0,1 1,-1-1,1 0,0 0,-1-1,1 1,-2-1,2 1,-1-1,1 0,0-1,1-1,1 1,1 0,-1-1,1 1,0 0,1 0,2-2,-1 1,2 0,3-2,-4 4,0 1,0-1,0 0,0 1,0-1,0 1,1 0,0-1,0 1,1-1,-1 1,1-1,1 1,-1 0,1-1,0 1,-1 0,1 0,0 0,0 0,-1 0,0 0,0 1,0-1,0 1,-1 0,1 0,-1 1,0 0,0-1,-1 1,0 1,0-1,0 0,0 1,1 1,-1-2,0 2,0 1,0 0,-2-1,0 0,0 1,-2 1,1 0,-1-2,-1 2,1-2,-1 2,-1 0,0 0,-1-1,2-1,-3 1,0 0,2-3,-2 3,2-3,-1 0,1 0,-3 0,3 0,0-1,-1 0,1 0,0 0,-1 1,1-1,0 0,-1 0,1 0,-1 1,1-1,0 0,0 0,0 1</inkml:trace>
</inkml:ink>
</file>

<file path=ppt/ink/ink10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1747 468,'-1'-3,"0"0,5 2,1-1,-2 1,1 0,0-1,0 1,1 0,0 0,0-1,0 1,1 1,-1-1,0 0,0 1,1 0,-1 0,1 0,-1 0,0 0,1 1,-1-1,7 0,-7 1,0-1,1 0,-1 0,1 0,-1 0,0 0,-1 1,1-1,-1 0,0 0,0 1,-1-1,0 1,1-1,-1 1,2-1,-1 0,-1 0,0 0,0-1,0 1,-2-3</inkml:trace>
</inkml:ink>
</file>

<file path=ppt/ink/ink10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1161 770,'-3'2,"2"1,0 0,0 0,2 0,0 0,2-2,0-3,-2-1,-2 0,0 0,-2 1</inkml:trace>
</inkml:ink>
</file>

<file path=ppt/ink/ink10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1157 781,'-2'-3,"1"0,-2 1,6 5,-1 0,1 0,-1 0,1-1,-5-5,0 0,1 0,-2 0,1 0,0 0,2 0,3 2,0 1,0 1,0 0,0 0,0 0,0 0</inkml:trace>
</inkml:ink>
</file>

<file path=ppt/ink/ink10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1438 555,'0'-3,"-3"4,-1 0,1 1,-1 0,1 1,0-1,-1 0,1 0,-1-1,1 0,-1-1,0 1,0-1,0 1,-1-1,0 0,1 0,1 0,-2 0,1 0,1 0,-2 0,2 0,-2 1,0-1,1-1,1 1,-1 0,1 0,-1 0,1 0,-2 0,0 0,0 0,1 0,0 0,0-1,0 0,0 0,1 0,-1-1,1 1,0-1,0 1,0-2,0 2,0-1,0-1,0 1,1-1,1 0,0 0,0 0,1 0,2 0,0 0,2 0,-1 1,0 0,1 0,0 0,-1 0,2 0,6-2,-8 4,0-1,0 0,0 1,0-1,0 1,0-1,0 1,2-1,-2 0,2 1,0-1,-1 1,-1 0,1 0,0 1,0 0,0 0,0-1,0 1,0-1,0 0,-1 0,0 0,0 0,0 1,0-1,0 0,0-1,0-2,-2 0,0 0,0 0,0 0,0 0,-1 0,-1 0,0 0,-1 0,1 0,-1 0,1 0,1 0,1 0,1 0,1 2,0 0,0 0,0 0,0 0,0 0,1 1,0 0,-1 0,0 1,1 0,0 0,0 0,1-1,-1 1,0 0,0-1,0 1,0 0,0 0,-1-1,1 0,0 1,0-1,-1 0,1 0,1 0,-1 0,-1 0,1 0,-1 0,1 0,-1 0,2-1,0 0,0 0,-2 1,2-1,2 1,-4 0,2 0,0 0,-2 0,2 0,-2 0,0 0,2 0,1 1,-1-1,0 0,-2 0,2 0,-2 1,2-1,0 0,-2 0,0 0,0 0,0 0,0 0,0 0,0 0,0 0,0 0,0 0,0 0,0 0,0 0,0 0,0-1,0 1,0 0,2 0,-2-1,0 1,2 0,-2 0,2 1,-2-1,2 0,-2 0,2 0,-2 0,2-1,-2 1,2-1,0 1,2-1,-2 0,-1 0,0 1,-1 0,1 0,1-1,0 1,0-1,-2 1,2-1,-2 1,5-1,-3 0,-2 1,2-1,-2 1,0 0,0 0,0 0,2-1,1 1,-3 0,0 0,0-1,0 1,0 0,2 0,-2 0,0 0,2-1,-2 1,2 0,0 0,-2 0,0 0,1 0,-1 0,2 0,-1 0,1 1,-2-1,2 0,0 0,-2 0,2-1,2 0,-4 1,1-1,-1 1,1-1,-1 1,1-1,0 0,1 1,-1-1,1 1,-1-1,0 1,1 0,-1-1,0 1,0 0,0 0,-1 0,3 0,-3 1,0 0,0 0,0 0,0 0,0 0,1-1,-1 1,1 0,-1 1,0 0,0 1,0-1,0 0,-1 1,-1 0,-1 0,1 0,-1 0,0 0,-1 1,1-1,-1 0,0 0,0 0,0 0,1 0,-1 1,0-1,0 0,0 0,-1 0,-2 0,1-1,0 0,-1 2,1-1,0-1,0 1,-1-1,1-1,-1 0,0 0,0 0,0 0,1-1,-1 1,1-1,-2 0,0 0,0 0,0 0,2 0,-2-1,2 1,0 0,0 0,0 0,0 0,0-1,0 1,0 0,-1 0,1 0,0 0,0-1,-1 1,1 0,0 0,0-1,0 1,0 0,0 0,0 0,0 0,0 0,0 0,0 0,0 0,0 0,0 0,0 0,0 0,0 0,0 0,0-1,-2 1,2 0,0-1,0 1,0 0,-2 0,2 1,0-1,0 1,0-1,0 1,-2 0,2 0,0 0,0-1,-2 1,0 0,0-1,0 1,2-1,-2 0,2 0,0 0,0 1,0-1,0 1,0-1,0 1,-1-1,1 0,0 1,-1-1,1 1,0-1,-1 0,1 0,0 0,0 0,0 1,0-1,-2 0,2 0,0 1,-2-1,2 1,-2 0,2-1,0 0,-2 1,0-1,1 0,0 0,1-1,0 0,-1 1,1-1,0 1,-1 0,0 0,0 0,0 1,0-1,1 0,-1 0,1 0,0 0,0 0,-1 0,1 0,0 1,-2 0,1-1,1 0,0 1,0-1,-1 0,1 0,0 0,0 0,0 1,0-1,0 0,0 0,0 1,0 0,0 0,0 0,0 0,0 0,0 0,0 1,0-1,0-1,0 1,0-1,0 0,0 1,0 0,0 0,0 0,0 0,0-1,0 1,0-1,0 0,0 0,0 0,0 0,0 0,0-1</inkml:trace>
</inkml:ink>
</file>

<file path=ppt/ink/ink10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2013 519,'-3'-1,"0"1,6-1,0 1,2 1,-1-1,-1 1,1-1,0 1,0-1,1 1,-1-1,0 0,0 0,0 0,0 0,-1 0,0 0,0 0,0 0,2 1,-2 0,0 0</inkml:trace>
</inkml:ink>
</file>

<file path=ppt/ink/ink10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2077 504,'5'1,"0"1,-2-1,0 0,3 1,-3-1,0 0,0 0,2 4,-3-1,-2 1,-4 3,1-6,1 1,-1-1,-2 2,0-1,2-1</inkml:trace>
</inkml:ink>
</file>

<file path=ppt/ink/ink10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2103 583,'1'-3,"0"0,-1 0,-1 7,0 1,0 1,0-2,1-1,-1 0,1 0,0 0,0 1,2-1,1-1,0-2,0-1,1-2,-1-2,0 1,-2 1,0 0,0 0,0 6,-2 1,1 0,0 0,1-1,3 0,-1-4,0-1,1-1,-1-2,0-3,-2 5,0 0,0 0,0-1,0 1,0-1,1 1,-1-1,1 1,0-1,0 1,0 0,-1 0,1 0,-1 0,2-1,-2 1,0 0,-2 6,0 0,0 1,0 1,-1 0,1-1,0-1,0 0,0 1,0 0,0-1,0 1,-2 5,3-6,-2 3,2-3,0 0,5-7,-2 0,1 0,0 0,-1 1,0 1,-1 6,-3-1,1 0,-1 1,1-1,2 0,1-2,0-1,0-3</inkml:trace>
</inkml:ink>
</file>

<file path=ppt/ink/ink10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2201 581,'-2'3,"2"0,0 0,0 0,2 0,2-1,-1-2,0-2,0-1,-2 0,0-1,0 1,0 0,1 7,-1 1,-1-2,0 0,1 0,-1 5,0-3,0-1,0 1,0 0,0 0,-1 0,1 1,0-1,0-1,0 1,-1-1,1 0,0-1,-1 0,1 0,0 1,-1-1,-2-3,2-3,-1-2,1 2,0 0,1-1,-1 1,0-1,1 0,0 0,0-1,1 1,-1 0,1 1,0-1,1 0,-1 1,1 0,0 0,0 0,1 0,1-1,-1 2,1-2</inkml:trace>
</inkml:ink>
</file>

<file path=ppt/ink/ink10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2272 538,'5'-4,"-1"2,-1 2,0 2,-2 6,-2-4,0-1,1 2,0-1,2 0,2-1,-1-1,2-1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1931 655,'4'1,"0"-1,-1 0,0 0,1-1,0 1,0-1,1 0,0 1,0-1,1 0,-1 1,1-1,0 0,0 0,0 1,1-1,-1 0,1 0,0 0,0 1,0-1,0 0,0 0,0 0,0 0,0 1,1-1,-1 0,1 1,-1-1,0 1,0 0,0-1,-1 1,1 1,-1-1,6 0,-6 1,0-1,-1 1,0-1,0 0,0 1,0-1,-1 0,1 0,-1 1,0-1,0 0,0 0,0 0,-1 0,1 0,-1 0,0-1,1 1,-1 0,0 0,0 0,0 0</inkml:trace>
</inkml:ink>
</file>

<file path=ppt/ink/ink10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2288 588,'0'3,"3"-1,0-1</inkml:trace>
</inkml:ink>
</file>

<file path=ppt/ink/ink10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1826 757,'-1'-3,"1"0,-3 1,0 3,0 1,1 1,0 0,2 0,3-1,0 0,1 0,-1 0,-2 2,0-1,-1 0,-1 0,0 0,-1 0,-1-2,0-1,1-4</inkml:trace>
</inkml:ink>
</file>

<file path=ppt/ink/ink10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1839 760,'4'5,"-2"-2,-2 0,2 0,-1 0,0 0,-4-3</inkml:trace>
</inkml:ink>
</file>

<file path=ppt/ink/ink10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1846 734,'1'-3,"-3"6,0 0</inkml:trace>
</inkml:ink>
</file>

<file path=ppt/ink/ink10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1864 742,'1'3,"0"0,0 0,0 1,-1 0,-1-1,1 1,-1 0,0-1,2-7,0 1,0 0,0 0,0 0,2 3,-2 3,1 0,1-2,0-4,0 0,0 1,-1 5,-1 0,-1 0,3-3,0-3,0-1,-1 1,1-1,-2 1,1 0,0 0,-1 0,0 0,-2 0,2 6,-1 0,0 1,1-1,-1 0,0 0,0 0,0 0,1 1,-1-1,0 0,0 1,1-1,-1 0,0 0,1 0,-1 0,1 2,0-1,-1 0,1 0,0-1,-1 0,-2-6,0-1,1 1</inkml:trace>
</inkml:ink>
</file>

<file path=ppt/ink/ink10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1915 755,'3'-4,"0"2,0 2,0 1,0 0,-1 2,-1 0,-1 1,-1-1,-1 1,0-1,-1 0,0-3</inkml:trace>
</inkml:ink>
</file>

<file path=ppt/ink/ink10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1942 704,'0'-3,"-2"6,1 0,0 0,1 0,0 0,0 0,1 0,-1 0,0 0,1 0,0 0,-1 0,1 0,-1 0,1 0,0 0,-1 0,1 0,-1 0,2 0,-1 0,-1 0,2 0</inkml:trace>
</inkml:ink>
</file>

<file path=ppt/ink/ink10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1959 751,'3'1,"0"0,0-2,0 0,0 0,-1-2,-1 0,-1 0,-2 0,-1 1,0 2,0 2,3 1,0 0,2 0,-1 0,1 0,1 0,0-2,0-1,0-1,0 0,0-2,-2 0</inkml:trace>
</inkml:ink>
</file>

<file path=ppt/ink/ink10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1992 736,'0'-3,"3"2,-1 4,0 0,-1 0,0 0,0 0,0 0</inkml:trace>
</inkml:ink>
</file>

<file path=ppt/ink/ink10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1971 739,'2'-3,"1"6,-3 1,1 0,0-1,-1 1,1-1,0 0,0 0,-2-6,-1 0,1 0,0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1948 694,'3'-4,"-2"1,1 6,-3 0,1 2,-1-1,1-1,0 1,-1 0,1 1,-1-1,1 0,0 1,0-1,-1 0,1-1,0 1,-1-1,1 0,0 0,0 1,-1 0,1-7</inkml:trace>
</inkml:ink>
</file>

<file path=ppt/ink/ink10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1973 717,'3'0</inkml:trace>
</inkml:ink>
</file>

<file path=ppt/ink/ink10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2002 691,'-4'1,"3"2,0 0,1 0,0 1,1-1,-1 0,0 0,1 0,0 0,0 0,0 2,0-2,1 1,-1-1,0 0,0 0,0 0,-1 0</inkml:trace>
</inkml:ink>
</file>

<file path=ppt/ink/ink10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1993 738,'0'-3,"1"0,2 1,0 0,0-1,0 1</inkml:trace>
</inkml:ink>
</file>

<file path=ppt/ink/ink10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2022 712,'2'3,"-2"0,1 0,-1 0,2 0,1-2,1-1,-1-3,0 0,-3 0,0 0,0 0,0 7,1-1,0 0,1 2,-1-2,0 2,0-2,1 2,-1 0,1 0,-2-2,0 2,0-1,0 1,-1-2,-2-1,0-3,1-2,2 0,0 0,0-1,2 1,0-2,0 1,1-1,-1 0,1 0,-1 1,-1 1,1 0,-1 0</inkml:trace>
</inkml:ink>
</file>

<file path=ppt/ink/ink10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1082 815,'-2'3,"0"0,0 0,1 0,-1 0,0 0,-1 0,2 0,-2 1,0-1,1 0,0 1,-1-1,0 0,1 0,-1 1,1-1,-1 0,1 0,0 0,0 0,-1 0,1 0</inkml:trace>
</inkml:ink>
</file>

<file path=ppt/ink/ink10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1110 801,'6'-1,"-2"1,-1 0,2-1,1 0,-3 0,0 0,1 1,-1-1,1 0,3-1,-3 1,1 0,-1 1,0-1,4 0,-4 0,0 0,5 0,-5 0,0 0,0 1,0-1,0 0,1 1,-1-1,0 0,0 1,1-1,-1 0,0 1,0-1,5 0,-5 0,0 0,0 1,0-1,0 1,-1-1,1 0,0 1,0-1,0 1,0-1,0 1,0-1,3 0,-3 0,0 1,3-2,-4 2,0-1,1 1,-1-1,0 1,4-1,-4 0,0 1,1-1,-1 0,0 1,1-1,-1 0,0 1,0-1,0 0,2 0,-2 0,1 0,0 0,0 0,0 0,0 1,-1-1,0 1,0-1,-3 4,-2 0,0 0,-1 0,0 1,-1 1,0 0,-1 0,3-2,-2 2,2-2,0 0,-1 0,1 1,0-1,-2 3,-1 0,2-3,0 0,0 0</inkml:trace>
</inkml:ink>
</file>

<file path=ppt/ink/ink10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1063 850,'-6'4,"3"-1,1 0,-2 2,2-2,0 0,0 0,-2 2,2-2,-1 1,2-1,-1 1,-1 1,1-1,0 0,0 0,1-1,-1 1,-1 1,1-2,0 0,5-6,0 0,2-1,-2 3,2-2,1 0,-3 2,0 0,1-1,0 1,0 0,0-1,0 1,1 0,4-2,-4 1,1 1,0-1,0 0,6-1,-5 1,0 0,-1 0,1 0,1 0,-1 0,0-1,0 1,0 0,0-1,0 1,-1 0,0 0,0 0,0 0,0 0,0 0,0 0,-1 0,1 0,0 1,-1-1,0 0,0 0,0 1,0-1,0 0,-1 1,1-1,0 1,-1-1,0 1,1-1,-1 1,0-1,0 1,0 0,-1 0,0-1,0 1,0 1,1-2,-1 1</inkml:trace>
</inkml:ink>
</file>

<file path=ppt/ink/ink10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 780,'4'-2,"-4"5,-2 0</inkml:trace>
</inkml:ink>
</file>

<file path=ppt/ink/ink10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1368 786,'-2'3,"0"0,-1 0,-2 2,2-3,0 1,1 0,-1-1,0 1,-2 2,1-1,1-1,0 0,1 0,-1-2</inkml:trace>
</inkml:ink>
</file>

<file path=ppt/ink/ink10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1150 851,'0'3</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1960 697,'7'-3,"0"3,-3 2,-1 1,0 0,-3 2,-1 0,0-2,-1 0,1 0,-1 0,-1 1,1 0,-1-3,3-4,1 0,0 0,2 6,-2 0,2 1,0-1,0 0,1-1,0 0,-1 0,0-1,0 0</inkml:trace>
</inkml:ink>
</file>

<file path=ppt/ink/ink10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1219 825,'3'0</inkml:trace>
</inkml:ink>
</file>

<file path=ppt/ink/ink10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1261 814,'3'0,"0"0,0 0,0-1,1-1</inkml:trace>
</inkml:ink>
</file>

<file path=ppt/ink/ink10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1307 799,'3'0,"0"0,0-1,0 0</inkml:trace>
</inkml:ink>
</file>

<file path=ppt/ink/ink10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1119 849,'1'-3,"2"5</inkml:trace>
</inkml:ink>
</file>

<file path=ppt/ink/ink10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1187 818,'2'0</inkml:trace>
</inkml:ink>
</file>

<file path=ppt/ink/ink10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1191 818,'-2'-3,"1"0,4 4</inkml:trace>
</inkml:ink>
</file>

<file path=ppt/ink/ink10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1219 828,'2'0</inkml:trace>
</inkml:ink>
</file>

<file path=ppt/ink/ink10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1187 810,'1'-3,"-1"-1,2 1,-1 0,1-2,1-1,-1 3,0 0,0-1,0 1,0 0,0-1,-1 1,1 0,0 0,-1 0,1 0,0-1,0 0,0 1,-1 0,-2 0</inkml:trace>
</inkml:ink>
</file>

<file path=ppt/ink/ink10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1221 723,'3'0,"0"1,0 2,-3 0,-1 0,0 1,0 1,-1-1,1-1,1 0</inkml:trace>
</inkml:ink>
</file>

<file path=ppt/ink/ink10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1250 716,'3'2,"0"2,-1-1,0 0,0 0,0 2,-1-2,0 0,-1 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2019 679,'5'-2,"-2"3,0 2,-1 1,-3-1,0 2,-1-1,0 0,1-1,4 0,1-3,0 0,-1-1,0 1,0-1,1 0,0 0</inkml:trace>
</inkml:ink>
</file>

<file path=ppt/ink/ink10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1259 718,'3'-3,"0"2,0 0,0 1,-2 3,-1 0,0 0,0 1,0-1,-1 0,0 0,0 0</inkml:trace>
</inkml:ink>
</file>

<file path=ppt/ink/ink10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1291 708,'3'-3,"2"0,-2 2,-3 4</inkml:trace>
</inkml:ink>
</file>

<file path=ppt/ink/ink10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1294 718,'3'2,"0"-3,0 0,0 1,0-2</inkml:trace>
</inkml:ink>
</file>

<file path=ppt/ink/ink10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1329 704,'-2'3,"1"0,1 0,2 0,2-2,1-2,-2-1,0 0,-2-1,0 0,-4 0,-1 2,1 1,0 0,-1 1</inkml:trace>
</inkml:ink>
</file>

<file path=ppt/ink/ink10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1390 853,'0'-3,"1"6,-2 1,1-1,0 0,0 1,0-1,0 0,0 0,1 0,2-4,0-3,-1 0,-1 0,0 1,0 0,2 2,-2 4,0 0,2 0,0-4,0-2,0 0,-2 0,0 0,-1-1,0 1,0 0,0 0,1-1,-1 1,1 0,0 0,0 0,0 0</inkml:trace>
</inkml:ink>
</file>

<file path=ppt/ink/ink10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1434 854,'2'3,"1"-4,0-1,-1-1,1-1,-1 1,-1 0,-4 2,0 1,-1 3,1 2,2-2,1 0,2 1,1-2,0-1,0-1,1-1,-1 0,0 0,0-1</inkml:trace>
</inkml:ink>
</file>

<file path=ppt/ink/ink10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1522 815,'-3'-1,"-1"3,2 1,-1 1,2-1,1 1,1-1,1 0,1-1,0-1,0-1,0-2,-1-2,0 0,-1-1,0 2,-1 0,1 0,-1-1,0 1,0 0,0 0,0 0,0-1,0 1,-2 7,1 1,1 0,0-1,0-1,1 1,0 0,1 0,-1-1,2 0</inkml:trace>
</inkml:ink>
</file>

<file path=ppt/ink/ink10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1546 825,'3'3,"0"-2,0-1,0-1,0-2,0 0,-2-1,-1 1,-4 2,1 2,0 0,0 1,0 1</inkml:trace>
</inkml:ink>
</file>

<file path=ppt/ink/ink10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1618 827,'-1'3,"0"0,0 1,0 0,0 0,0-1,1 0,3-1,-1-5,1 0,-2 0,2 2,-2 4,2-1,0-2</inkml:trace>
</inkml:ink>
</file>

<file path=ppt/ink/ink10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1640 847,'1'3,"1"0,2-3,-1-3,0-1,-1 1,-5 1,0 3,0 0,0 0,0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1941 800,'-4'0,"1"0,7 2,-1-2,1 1,1-1,0 0,2 0,0-1,9 0,-8 0,2 0,8-1,8 0,-18 2,-1-1,-1 1,0 0,-1 0,-1 0,-1 0,0 0,0 1,1-1,-1 0</inkml:trace>
</inkml:ink>
</file>

<file path=ppt/ink/ink10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1656 835,'3'1,"1"-1,0-1,-1 0,0 1,0 0</inkml:trace>
</inkml:ink>
</file>

<file path=ppt/ink/ink10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1676 823,'-1'3,"0"0,-1 2,1-1,0-1,1 1,0-1,0 0,2 0,1-2,1 0,0-2,-1 0,0-1</inkml:trace>
</inkml:ink>
</file>

<file path=ppt/ink/ink10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1764 834,'-1'3,"1"1,-1 0,1 0,0 0,1-1,2-2,0-2,1-3,-1 2,-1-1,-1 7,-2-1,1 0,3-3,1-3,0 0,-1 1,0-1</inkml:trace>
</inkml:ink>
</file>

<file path=ppt/ink/ink10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1813 833,'-3'2,"0"1,1 0,2 0,0 0,3-2,0-3,-2-1,2 6,-2 0,2-4</inkml:trace>
</inkml:ink>
</file>

<file path=ppt/ink/ink10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1831 836,'0'3,"-2"1,0 0,1-1,4-1,1-5,-1 0,0 2,0 3,-3 1,0 0,0 0</inkml:trace>
</inkml:ink>
</file>

<file path=ppt/ink/ink10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1858 839,'3'1,"0"-1,0 0,0 0,0-1,1 2,-1 0</inkml:trace>
</inkml:ink>
</file>

<file path=ppt/ink/ink10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1876 828,'-3'2,"3"1,-1 0,1 0,0 1,1-1,0 0,0 0,1 0,1 0,0-1,1-4</inkml:trace>
</inkml:ink>
</file>

<file path=ppt/ink/ink10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1958 833,'-2'4,"2"0,0-1,0 1,1 0,-1-1,0 0,0 0</inkml:trace>
</inkml:ink>
</file>

<file path=ppt/ink/ink10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1960 819,'0'-3,"-1"0</inkml:trace>
</inkml:ink>
</file>

<file path=ppt/ink/ink10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1977 827,'0'3,"-1"0,1 0,-1 0,0 0,0 1,1-1,0 0,3-6,0 0,-1 0,1 1,-1 5,1-1,0-1</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1729 839,'-2'3,"-1"0,0-1,0 1,-1-1,1 1,0-1,0 0,0 0,0 0,0-1,-1 2,0-1,1 0,0 0,0 0,0 0,-1-1,1 1,0-2,0 1,0 0,0-1,0 1,-1-1,0 1,1-1,0 0,0-1,0 1,-1 0,1 0,0 0,0 0,0-1,0 0,0 0,0-2,0 2,0-2,1 0,0 0,1 0,0 0,0-1,-1 1,2 0,-1 0,1-1,1 0,1 0,0 1,0 0,-1 0,1 0,0 0,1-1,0 0,0 1,-1 0,0 0,1 0,-1 0,1 1,0-1,0 1,0 0,1 0,0 0,-1 1,0-1,0 1,0-1,0 0,0 1,0-1,0 1,0 0,0 0,1-1,-1 1,0 1,0-2,0 1,0 0,0 0,1-1,-1 0,0 1,0 0,0 1,1-2,0 1,0 0,-1 0,0 0,0 0,0 1,0 1,0-1,0 0,0 0,1 0,-1 1,0 1,0-1,0 0,0 1,0-1,0 1,-2 1,1 0,-2 0,0 0,-1 0,0 0,-1 1,-1 0,1-1,0 0,0 0,0 0,0 0,-1 0,1 0,-1-1,1 1,-1 0,-1 0,1 0,0 0,-1-1,1 1,0-1,0 0,-1-1,0 0,1 0,-1-1,0 2,0-1,0 0,1 0,0 0,0-1,0-1,0 2</inkml:trace>
</inkml:ink>
</file>

<file path=ppt/ink/ink10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1995 817,'2'0</inkml:trace>
</inkml:ink>
</file>

<file path=ppt/ink/ink10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2013 800,'-3'2,"2"1,0 1,0-1,1 0,0 0,0 0,0 0,0 1,0-1,1 0,0 4,0-4,0 0,0 0,0 0,-1 0,1 0,0 2,1-1,-2 0,1-1,-4-3</inkml:trace>
</inkml:ink>
</file>

<file path=ppt/ink/ink10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1996 832,'4'-3,"-1"2,1 0,0 1,0 0,1 0,-1 0,0 0,-1-1</inkml:trace>
</inkml:ink>
</file>

<file path=ppt/ink/ink10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2086 799,'-1'-3,"-3"7,3 0,-1 1,0 0,2-2,-1 2,2-1,1 0,1-3,1 0,-1-2,0-1,0-1,-1 0</inkml:trace>
</inkml:ink>
</file>

<file path=ppt/ink/ink10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2107 805,'2'-3,"-4"7,2-1,-1 1,0 0,1-1,0 0,3-6,-1 0,0 0,0-1,0 1,-1 0,2 3,-2 3,1 1,-1-1,-1 0</inkml:trace>
</inkml:ink>
</file>

<file path=ppt/ink/ink10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2126 793,'1'-4,"-1"1,0 0</inkml:trace>
</inkml:ink>
</file>

<file path=ppt/ink/ink10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2129 789,'4'3,"-1"0,0-2,0 0,0-1,0 0,0-1,0-2</inkml:trace>
</inkml:ink>
</file>

<file path=ppt/ink/ink10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2154 785,'-3'-1,"0"4,1 0,1 0,1 1,0-1,1 0,0 0,0 0,2-2,0-4,0-1,0 1,-2 6,-1 1,0-1,2 0,1-4</inkml:trace>
</inkml:ink>
</file>

<file path=ppt/ink/ink10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2168 787,'-1'-3,"2"0</inkml:trace>
</inkml:ink>
</file>

<file path=ppt/ink/ink10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2190 790,'-3'-1,"0"2,0 2,3 0,2 1,0-1,1-1,0 0,0-1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1697 792,'-3'-3,"0"2,0 2,-1 1,1 0,0 0,0-1,0 1,3 3,1-2,0 0,1 1,0-1,1-1,0 0,1-1,-1-1,2 0,0 0,-1-1,0 0,-1-1,-1-1,-1-1,-2 1,-1-2,-1 1,0 0,0 1,0 2,-1 1</inkml:trace>
</inkml:ink>
</file>

<file path=ppt/ink/ink10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2220 793,'-2'-3,"-1"1,0 0,0 2,0 0,1 3,0 0,2 0,0 2,1-2,2-4,0-1,0 0,0 1,-1 4,-1 0,2-4</inkml:trace>
</inkml:ink>
</file>

<file path=ppt/ink/ink10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2242 740,'-1'3,"1"1,0-1,0 0,1 5,-1-5,1 0,-1 0,1 2,-1-2,0 0,1 0,-1 2,0 0,0-1,-1 0,1-1,0 0</inkml:trace>
</inkml:ink>
</file>

<file path=ppt/ink/ink10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2269 775,'-3'0,"1"3,0 0,2 0,1 0,1 0,1-1,1 1,-1 0,-3 1,-3 0,0-1,0-1,-1 0,1 0,0-2</inkml:trace>
</inkml:ink>
</file>

<file path=ppt/ink/ink10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1074 979,'1'3,"0"0,-1 0,1 1,-1-1,0 1,0 0,0-1,0 0,-1-6</inkml:trace>
</inkml:ink>
</file>

<file path=ppt/ink/ink10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1069 961,'3'2</inkml:trace>
</inkml:ink>
</file>

<file path=ppt/ink/ink10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1096 965,'-2'4,"1"-1,2 0,3-2,0 0,0 0,-2 3,-1-1,-2 0,0 0,-1 0,-1-4</inkml:trace>
</inkml:ink>
</file>

<file path=ppt/ink/ink10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1116 978,'3'0,"-1"3,1-2,1-3,-2-2,-1 1,-3 0,-1 2,0 1,0 1,0-1</inkml:trace>
</inkml:ink>
</file>

<file path=ppt/ink/ink10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1128 935,'0'-3,"2"6,-1 0,1 2,0-1,0-1,0 2,3 3,-3-4,0 0,-1 0</inkml:trace>
</inkml:ink>
</file>

<file path=ppt/ink/ink10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1165 949,'-3'-1,"0"0,0 0,2 4,1 0,-1 0,1 0,1 0,0 0,2-2,0-3,0 0,-1-1,1 4,0 2,0-3</inkml:trace>
</inkml:ink>
</file>

<file path=ppt/ink/ink10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1170 926,'3'0,"0"-1,0 0,0 0,0 0,0-1</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1664 940,'1'-4,"-2"0,-2 3,0 0,0 2,0 0,-1 2,1 0,3 0,3 0,0 0,1-1,0 1,-1 0,0 1,-3-1,-1 0,0 0,-2 0,0-2,0-2,3-2,2 0</inkml:trace>
</inkml:ink>
</file>

<file path=ppt/ink/ink10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1184 908,'-2'3,"2"1,0-1,2 1,-1-1,1 0,0 0,0 0,1 2,-2-2,1 0</inkml:trace>
</inkml:ink>
</file>

<file path=ppt/ink/ink10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1205 926,'3'-1,"0"-2,0 0,-1 0,0 0,-2 0,-3 3,0 1,1 2,1 0,2 1,1-1,1-1,0-1,0 0,1-2</inkml:trace>
</inkml:ink>
</file>

<file path=ppt/ink/ink10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1241 906,'-2'-3,"-1"2,1 4,1 0,1 0,2 0,0 0,1-2,0-2,-1-2,-1-1,-2 1,0-1,-1 0,1 1,-1-2,2 2,-2-1,1 0,0 1,2 7,0-1,2 2,0-1,0 1,0 0,0-1,-1 1,0-1,-1-1</inkml:trace>
</inkml:ink>
</file>

<file path=ppt/ink/ink10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1278 909,'3'0</inkml:trace>
</inkml:ink>
</file>

<file path=ppt/ink/ink10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1120 1038,'-3'0,"0"2,1 1,-1 0,2 0,1 0,1 0,2 0,0-2,0 0,0-1,0-1,1-2,-2-1,-1 1,1-1</inkml:trace>
</inkml:ink>
</file>

<file path=ppt/ink/ink10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1138 1028,'0'-3,"-3"1,3 5,1 0,0 2,0-1,1 1,-1-2,1 1,-1-1,1 0,1 1,0-1,-1 0,0-6,-2-1,0 1,0 0</inkml:trace>
</inkml:ink>
</file>

<file path=ppt/ink/ink10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1138 1016,'2'-4,"1"1,0 1,0 4,-2 1,-1 1,1 1,-2 2,1-4,0 0,0 0,-1-6,1 0</inkml:trace>
</inkml:ink>
</file>

<file path=ppt/ink/ink10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1175 995,'-1'3,"0"0,1 1,0-1,2 0,1-2,0-1,1 1,-1-1,-1 3,-2 0,-2 0,-1-1,0-3</inkml:trace>
</inkml:ink>
</file>

<file path=ppt/ink/ink10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1987 396,'-3'0,"3"-3,3 0,0 1,1-1,1-1,-2 2,0 0,1 0,0 0,-1 0,1 0,0 1,0 0,-1 0,0 0,1 0,-1 1,2-1,-2 1,2 0,0-1,-1 1,-1-1,0 1,-3-3</inkml:trace>
</inkml:ink>
</file>

<file path=ppt/ink/ink10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2055 345,'4'-1,"-1"1,0 0,1 1,0 0,1 0,-1 0,0 0,0 2,-2 1,-2-1,-2 1,0 0,-2-1,0 1,0 0,1-2,1 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692 704,'-1'-3,"-2"5,3 2,0 1,0-2,0 0,1 0,0 1,-1-1,1 0,0 0,0 0,0 1,1 0,0-1</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1680 948,'-3'-1,"3"4,0 0,1 0,2-3,0-1,0-1,1-1,-1-1,-3 1,-3 0,-1 1,1 2,0-1,0 2</inkml:trace>
</inkml:ink>
</file>

<file path=ppt/ink/ink1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2024 375,'-2'3,"1"0,4-1,0-2,2-2,0 0,1-2,-3 3,3-3,-2 0,0 0,-2 1,-2 0,-1 0,-2 1,-2 0,0 1,0 2,0 0,2 1,1 1,1 1,3-1,1 1,2-2,-2-2,0 0,5 0,-4-1,0 0,1 0,-1-1,0 0,0 0,0 0,-1-1,0 1,-1-1,0-2,-3 2,-1-1,-3 1,2 2,-1 1,0 1,1 0,-2 1,1 0,0 1,1 0,-1 0,1 0,1 0,0 0,0 0,2 0,0 1,3-1,0-3,0 0,1-1,-1 0,1 0,0-1,0-1,-1 1,0-1,0 0,-1-2,-2 1,-2 0,-2 2</inkml:trace>
</inkml:ink>
</file>

<file path=ppt/ink/ink1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2003 418,'2'0</inkml:trace>
</inkml:ink>
</file>

<file path=ppt/ink/ink1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2138 343,'-3'-1,"3"-2,3 6,-1 0,0 1,0 0,0 1,-1 0,1 0,-1-2,0 0,1 2,-1-2,0 0,0 0,0 0,1 2,-1-2,1 2,0-1,1 2,-1-3,0 0,1-2,-2-4,0 0,-1 0,1 0,0-1,0 0,0 0,-1 1,1 0,0-3,0 3,-1 0,1 0,0 0,-1 0,2-5,0 4,-2 1,2-3,-1 3,0 0,0-1,-1 1,2 7,-1 0,0-1,0 2,0-2,0 0,2 2,-2-2,0 0,1 0,0 2,2 0,-1 0,0-1,0 0,0 0,0 0,-1-1,1-1,-1 1,1-2,0-2,0-2,0-1,-2 1,1 0,7-14,-7 13,0-1,0 1,0 0,-1 0,1 0,0 1,-1-1,0 1,1 0,-1 0,0-2,0 2,0-1,0 1,-2 0</inkml:trace>
</inkml:ink>
</file>

<file path=ppt/ink/ink1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2114 429,'3'-1,"1"-1,0 0,-1 1,1 0,0 0,-1 1,2-1,-2 0,0 0,3 0,-3 0,0 1,0 0,0-1,0 1,0 0,0 0,2-1,-2 1,0 0,0 0,0-1,0 1,0-1,0 1,0-1,0 1,0-1,0 0,1 1,-1-1,0 0,0 1,0 0,0-1,2 1,1-1,-1 0,-2 1,2-1,-2 1,2-1,-2 1,2-2,-2 2,0 0,2-1,0 1,-1 0,0 0,0 0,1 0,-1 0,0 0,0 0,0-1,0 1,-1-1,0 0</inkml:trace>
</inkml:ink>
</file>

<file path=ppt/ink/ink1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2165 418,'0'-3,"1"0,2 5,0-2,-6 0,2-3,4 2,0 2,-6-3,1 5,2 0,3-1,1-3,-1-1,0 0,-6 5,0-1,6-5,-3 6,-1 0,0 0,4-4,-3-2,0 0,-2 0,-1 3,1 3,1 0</inkml:trace>
</inkml:ink>
</file>

<file path=ppt/ink/ink1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2259 409,'-4'-1,"1"1,0 1,0-1,0 1,0-2,0 3,4 1,2-3,-2-3,-1 0,-3 4,0 2,0-1,0 0,6-2,0-1,0-1,-6 3,2 2</inkml:trace>
</inkml:ink>
</file>

<file path=ppt/ink/ink1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1425 450,'-1'-3,"-2"2,0 0,0 1,0 1,0 0,0 1,-1-1,0 1,-1 0,1-1,-1 0,0-1,0 1,2-1,0 0,0 0,-2 1,2-1,-3-1,1 1,0-2,1 1,0-2,1 1,0 0,0 0,0-1,1-1,0 1,2 0,0 0,1 0,0 0,2-3,-2 3,2-2,1 0,-1 2,-1-1,1 1,1 0,-1 0,1 0,0 0,1 1,-1-1,1 1,0 1,0 0,0 1,0 0,-1 0,1 2,-1-1,2 4,-2-2,1 3,-4-3,1 0,0 0,-1 0,-1 0,1 1,-2 1,0-1,-2 1,-1 0,0 0,2-2,-3 3,3-3,0 0</inkml:trace>
</inkml:ink>
</file>

<file path=ppt/ink/ink1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2319 457,'3'-2,"-2"-1,-4 5,3 1,2 0,1-4,-1-2,-5 5,1 1</inkml:trace>
</inkml:ink>
</file>

<file path=ppt/ink/ink1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2313 389,'-3'2,"1"1,-1 0,0 0,0 1,0-2,-1 3,1-2,0 0,0 0,-3 3,3-2,0-1,0 0,0 1,0-1,0 0,1 0,-1-1,1 1,-1 1,1 0,0-1,1 0,1 0</inkml:trace>
</inkml:ink>
</file>

<file path=ppt/ink/ink1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2243 469,'3'1,"1"2,0 0,-1 0,1 0,0 1,1 0,0 1,0-1,0 0,-2-2,2 2,0-1,-1 0,-1-1,0 1,0-2</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1727 947,'-3'0,"6"-2,1 1,0 1,1-2,-2 2,0-1,2-1,-1 1,1 0,0-1,5-1,-6 1,0 1,0 0,0 0,-1 0,0 0,1 1,-1-1,0 0</inkml:trace>
</inkml:ink>
</file>

<file path=ppt/ink/ink1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2328 384,'3'1,"0"1,1 1,0 0,0 1,-1-2,1 2,-1-2,1 2,-1-2,1 1,-1-1,1 2,-1-3,1 2,0-1,-1 1,0-2,0 1</inkml:trace>
</inkml:ink>
</file>

<file path=ppt/ink/ink1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2397 447,'-3'5,"-1"0,3-2,-3 4,2-4,0 0,1 0</inkml:trace>
</inkml:ink>
</file>

<file path=ppt/ink/ink1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2417 350,'3'-2,"-6"4,2 1</inkml:trace>
</inkml:ink>
</file>

<file path=ppt/ink/ink1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2328 465,'1'-3</inkml:trace>
</inkml:ink>
</file>

<file path=ppt/ink/ink1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2416 369,'6'-4,"-5"1</inkml:trace>
</inkml:ink>
</file>

<file path=ppt/ink/ink1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2330 451,'-7'8,"2"-5,3 1,5-3,1-3</inkml:trace>
</inkml:ink>
</file>

<file path=ppt/ink/ink1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2418 361,'4'-4,"-1"0,-1 1,-1 0,1 0,-3 6,-2-2,0 1,-1 0</inkml:trace>
</inkml:ink>
</file>

<file path=ppt/ink/ink1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2307 461,'3'0,"-2"3,2-2</inkml:trace>
</inkml:ink>
</file>

<file path=ppt/ink/ink1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260 612,'1'-3,"2"1,0 2,0 1,0 0,0 0,0 0,0 0,0 1,0-1,0 1,0-1,0 0,1 1,-1-2,1 2,-1-1,1-1,0 0,1 0,-2 0,0 0,2-1,-1 1,-1 0,0-1,0 1,1 0,-1 0,0 0,0 0,1 0,-1 0,1 0,-1 0,1 0,0 0,0-1,-1 1,1 0,0-1,0 1,0-1,0 1,-1 0,1 0,0 0,0 0,-1 0,1 0,-1 0,0 0,1 0,-1 0,1 0,0-1,0 1,0-1,0 0,0 0,0 0,1 0,-1 0,1 0,-1 1,1-1,-1 1,0 0,0 0,0 1,0-1,-1 1,0 0,0 1,2 0,-1 1,0-1,0 0,1-1,-1-1,1 1,-1-1,0 0,0 0,-1 0,1 0,-1-1,0 0,0 0,0-1,-6-1,0 2,1-2</inkml:trace>
</inkml:ink>
</file>

<file path=ppt/ink/ink1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307 615,'-4'-1,"1"1,7-2,-1 2,0-1,3 0,-3 1,1-1,0 1,1-1,-1 1,1 0,0 0,1 0,5 0,-5 0,0 0,0 1,0-1,0 0,0 1,0-1,0 0,0 0,1 1,-1-1,1 0,-1 0,1-1,-1 1,0 0,0 0,0 0,0 0,-1-1,1 1,-1 0,1 0,-1 0,0-1,-1 1,0 0,0 0,-1 0,0-1,0 1,1 0,-1 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1792 903,'4'-2,"-1"3,2-1,0 1,-1 0,-1 0,0 1,0 1,-3 0,-1 2,-2-1,2-1,-3 1,1-1,0-1</inkml:trace>
</inkml:ink>
</file>

<file path=ppt/ink/ink1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1012 623,'-1'3,"0"0,0 0,1 0,-2 0,1 0,4-4,0-2,-1 0</inkml:trace>
</inkml:ink>
</file>

<file path=ppt/ink/ink1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1015 626,'-2'3,"1"0,2 0,0 0,2-6,-6 3</inkml:trace>
</inkml:ink>
</file>

<file path=ppt/ink/ink1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1028 558,'2'3,"-2"-6,-1 6,2-6,-4 5,6-2,0-1</inkml:trace>
</inkml:ink>
</file>

<file path=ppt/ink/ink1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1039 566,'-2'3,"0"0,1 0,0 1,0 0,0 0,0-1,0 2,0-2,0 2,-1-1,1 0,0 0,0-1,0 0,0 0,0 0,0 0,0-6,1 0,0-1,1 1,0 0,0-1,1-1,-1 1,0 1,0-1,0 0,0 1,-1 0,1 0,-1 0,1 0,0 0,1 0</inkml:trace>
</inkml:ink>
</file>

<file path=ppt/ink/ink1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1037 569,'-1'3,"0"1,0 0,0-1,0 0,0 1,1-1,-1 1,0-1,0 0,0 0,1 0,-2 3,1-3,0 0</inkml:trace>
</inkml:ink>
</file>

<file path=ppt/ink/ink1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1027 645,'-3'3,"0"-1,-1-2,-2 1,2 0,-1-2,2 0,1-2,2 0,1-1,0 1,1 0,0 0,1 1,0 2,0 2,-1 1</inkml:trace>
</inkml:ink>
</file>

<file path=ppt/ink/ink1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1048 565,'1'3,"-4"0,-1-1,1 0,0-1,0-4,1 0,0 0,0 0,0-1,1 1,0 0,1 0,1 0,1 0,1 0,0 2,2 1,-1 1,-1 1,-1 1,-1 0,0 1,-2 0,0 0,-1-1,-1 0</inkml:trace>
</inkml:ink>
</file>

<file path=ppt/ink/ink1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1054 573,'-3'1,"-1"0,1 0,0 0,0-2,-1-1,1-1,0 1,0 0,0 0,1-1,-1 0,2 0,1 0,1 0,1 0,0 0,1 0,1 2,0 0,0 1,0 2,0 0,0 1,-1-1,-1 1,2 3,-3-3,-1 0,-2 0,-1 0,0-1,0 0,-1-1,1 0</inkml:trace>
</inkml:ink>
</file>

<file path=ppt/ink/ink1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1060 575,'-5'2,"2"-1,0 0,0-2,-1 0,1-1,1-1,-1-1,0 0,2 1,-1-2,1 0,0 0,3-1,1 2,1 1,0 1,-1 1,4 2,-3 1,-1 1,-2 0,-1 1,-1 0</inkml:trace>
</inkml:ink>
</file>

<file path=ppt/ink/ink1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277 613,'2'-3,"1"2,0 0,0 0,1 0,0 0,1-1,1 1,-3 0,1 1,0-1,0 1,0 0,1-1,-1 2,1-1,-1 0,1 1,0-1,-1 1,1-1,0 1,0-1,0 1,6-1,-6-1,6 0,-6 1,0-1,0 0,0 0,5 0,-5 1,-1-1,1 1,-1 0,0 0,0 0,0 1,-1-1,1 0,-1 0,0 1,1-1,-1 0,0 0,0 0,1 0,-1 0,0-1,4 1,-4-1,0 1,0 0,2 0,-2 0,1 0,0 0,-1 1,0 0,0 0,0-1,-6 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1886 855,'1'-3,"-1"7,-1 0,1-1,0 0,-1 1,1-1,0 1,-1-1,1 1,-1-1,1 1,0-1,0 0,-1 2,1-2,0 0,0 0,2-6,-1 0,0-1</inkml:trace>
</inkml:ink>
</file>

<file path=ppt/ink/ink1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336 619,'-3'-2,"5"-1,1 1,0 0,2 0,0 1,-2 0,0 0,0 1,1 0,0 0,0 0,0 0,5 1,-5-1,1 1,-1-1,1 1,-1-1,1 1,-1-1,1 1,-1-1,1 1,-1 0,1-1,4 2,-4-2,-1 1,1 0,-1-1,0 1,0-1,1 0,2 0,-3 0,0 0,0 0,-1-1,0 1,0 0,1 0,1 0,-2-1,1 1,0 1,0-1,0 0,0 1,-1-1,-6-2</inkml:trace>
</inkml:ink>
</file>

<file path=ppt/ink/ink1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356 619,'-3'-3,"6"1,0 2,2-1,0 1,-2-1,1 1,0 0,0 0,1 0,-1 0,1 0,5 0,-5 0,1 0,0 1,0-1,0 0,0 0,0 1,0-1,0 0,0 0,0 1,-1-1,0 0,0 0,0 1,0-1,0 0,-1 0,1 0,-1 0,0 0,-1 0,0 1,0-1,1 0,-1 0,0 0,-6 0,0 1</inkml:trace>
</inkml:ink>
</file>

<file path=ppt/ink/ink1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242 614,'-3'0,"0"0,8 2,-1-1,0-1,1 1,0-1,-2 1,5 0,-5-1,0 0,0 0,1 1,-1-1,0 0,1-1,-1 1,1 0,-1 0,1 0,1-1,-1 1,0 0,1-1,-1 1,1 0,-1 0,1 0,0 0,-1 0,1 0,0 0,0 0,0 0,0 0,1-1,-1 1,0 0,0 0,-1-1,1 1,0 0,-1 0,5-1,-5 1,0-1,0 1,0 0,0 0,0 0,0 0,-1 1,1-1,-1 0,1 0,-1 1,0-1,0 0,0 1,0-1,0 0,0 0,0 0,0 1,0-1,0 0,0 0,0 0,2 0,-2 0,0 0,0 0,2 0,0 0,0 0,-1 0,2 1,-1-1,-2 0,0 0,0 0,0-1,0 1,-6-1</inkml:trace>
</inkml:ink>
</file>

<file path=ppt/ink/ink1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197 685,'3'0,"0"0,0 0,0 0,0 0,0 0,0 0,1 1,0-1,0 0,1 1,-1-1,-1 1,1-1,-1 0,2 1,-2-1,2 0,0 0,-1 0,-1 0,1 1,0-1,0 0,0 0,0 0,0 1,0-1,-1 0,1 0,1 1,-1-1,1 0,1 1,-1-1,-1 0,0 0,0 1,0-1,0 0,-1 0,1 1,0-1,0 0,0 1,-1-1,1 0,-1 1,0-1,0 0,0 0,0 0,0 0,0 0,1 1,-1-1,0 0,0 0,1 0,-1-1,0 1,0 0,1 0,-1 0,0-1,1 1,-1 0,0-1,2 1,-2-1,6 0,-6 1,0 0,0 0,0 0,0 0,0-1,0 1,0 0,0 1,0-1,0 0,0 0,0 0,2 1,-1-1,-1 0,0 0,2 0,-2 0,0 0,2 0,3 0,-4 1,-1-1,1 0,-1 0,0 1,0-1,0 0,0 0,1-1,-1 1,1-1,0 1,-1-1,0 1,1 0,0-1,0 0,0 1,0-1,1 1,-1-1,0 1,0 0,0-1,0 1,0-1,0 1,0 0,2-1,-3 1,1 0,0 0,-1 1,0-1,0 0,1 0,-1 0,0 0,0-1,0 1,0 0,1-1,0 0,0 1,0-1,-1 1,1-1,0 1,1-1,-1 1,0-1,1 0,-1 0,2-1,-2 1,1 0,-2 1,0 0,0 0,0 0,0 0,0 0,0 0,0 0,0 0,0 0,0 0,-7 0,-1-1</inkml:trace>
</inkml:ink>
</file>

<file path=ppt/ink/ink1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388 681,'-2'-3,"5"3,1 0,1 0,-2 0,1 0,0 0,1 0,-1 0,-1 0,0 0,2 0,-2 0,0 0,2 1,-2-1,0 0,1 1,-1-1,0 0,0 0,0 1,0-1,0 0,0 0,0 0,0 0,0 0,0 0,0 0,0 0,0 0,0 0,3 0,-3 0,1 0,-1 0,0 0,1 0,-1 0,0 0,1 0,-1 0,0 0,0-1,0 1,1 0,-1 0,0 0,0 0,0 0,0 0,0 0,0 0,0 0,4-1,-4 1,0 0,0-1,0 1,0 0,3 0,-3 0,0 0,0-1,2 1,-2 0,2 0,-2 0,0 0,0 0,0 0,0 1,0-1,0 0,0 0,0 0,0 0,0 0,0 0,1 0,-1 0,0 0,0 0,0 0,1 0,-1-1,0 1,0 0,0-1,0 1,0-1,4 1,-4 0,3-1,-1 1,-2 0,0 0,2 0,-1 1,-1-1,1 0,0-1,0 1,0 0,-1 0,1 0,-1-1,0 1,0 0,0-1,-6 2</inkml:trace>
</inkml:ink>
</file>

<file path=ppt/ink/ink1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962 677,'1'-3,"1"6,-2 1,0 1,0-2,0 2,0-2,0 0,0 0,0 0,1 1,-1 0,0-1,1 0,-1-6</inkml:trace>
</inkml:ink>
</file>

<file path=ppt/ink/ink1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995 692,'3'2,"0"-2,0-1,0 0,0 0,0 0,0 1,0-1</inkml:trace>
</inkml:ink>
</file>

<file path=ppt/ink/ink1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1035 658,'-1'-3,"-1"6,2 0,0 0,1 2,-1-2,0 0,1 0,1 2,-1-2,-1 0,1 0,1 2,0-1,0 0,-1-1,0 0</inkml:trace>
</inkml:ink>
</file>

<file path=ppt/ink/ink1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1027 688,'2'-3,"2"2,0 0,0-1,0 0,0 1,0-2,-1 2</inkml:trace>
</inkml:ink>
</file>

<file path=ppt/ink/ink1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1064 670,'0'4,"-1"0,1-1,0 0,3-1,0-2,1-4,-1 0,-2 1,-2 0,-2 2,0 1,0 0,1-3</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1884 855,'4'-4,"-1"3,2 0,0 1,-1 2,0 0,-2 1,-1 1,-2 1,0-2,-1 0,1 0,-3 2,0-1,1-1,-1-2,1-1,2-3,4 3,0 1,1 0,-1 2,1-1,0 1,0 0,-1-1,0-1,0 1,0-2,0-3</inkml:trace>
</inkml:ink>
</file>

<file path=ppt/ink/ink1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1072 646,'0'3,"1"1,0-1,1 1,0-1,1 1,0-1,-1 0,1-1,-2 1,1 0</inkml:trace>
</inkml:ink>
</file>

<file path=ppt/ink/ink1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1112 669,'-2'-5,"0"2,-2 0,0 4,3 4,2-2,0 1,2-2,0-2,-1-3,0-1,-1 0,0 0,0-1,-2 0,1 0,-2 1,0 0,0 1,-1 0,2 6,2 2,1 0,0 0,-1-2,1 0,-1 0,2 2,-2-2,4 5,-2-6</inkml:trace>
</inkml:ink>
</file>

<file path=ppt/ink/ink1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1135 667,'2'0</inkml:trace>
</inkml:ink>
</file>

<file path=ppt/ink/ink1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367 725,'3'-1,"0"1,1 0,-1 0,1 0,1 1,0 1,-2-1,3 1,-2-1,0 0,0 1,0-1,0 0,1 0,0 0,0 0,0 0,0-1,0 1,0 0,5-1,-5 1,0-1,-1 1,1-1,-1 0,0 0,1 1,-1-1,0 0,0 0,-1 0,1 0,-1 1,0-1,0 0,0 0,2 0,-2 0,0 0,0 1,0-1</inkml:trace>
</inkml:ink>
</file>

<file path=ppt/ink/ink1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636 708,'-1'-3,"-2"2,0 1,0 2,0 0,-1 2,2-1,0 0,1 0,1 0,1 0,0 0,1 0,1-1,0 0,1-1,-1-1,0-1,1-2,-1 2,0-2,0-1,-2 1,-1 0,-1 0,-2 1,0 0,0 1,0 0,0 0,0 0,0 0,0 0</inkml:trace>
</inkml:ink>
</file>

<file path=ppt/ink/ink1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629 731,'0'-3,"1"6,-1 0,0 0,0 0,1 0,-1 1,1 0,-1 0,0-7,1 0,-2-1</inkml:trace>
</inkml:ink>
</file>

<file path=ppt/ink/ink1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632 725,'-3'0,"1"3,1 0,0 0,-1 0</inkml:trace>
</inkml:ink>
</file>

<file path=ppt/ink/ink1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631 728,'3'0,"0"2,0-1,0 0</inkml:trace>
</inkml:ink>
</file>

<file path=ppt/ink/ink1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1020 713,'-3'0,"0"1,2 2,0 0,2 1,-1-1,0 0,1 0,2-1,0-2,0-2,-1-1,1 0,-1 0,0-2,-1 2,-2 0,-1 0,-1 0,0 2,0 0,0 1,-1-1,1 2,0-1,3 3,3-3</inkml:trace>
</inkml:ink>
</file>

<file path=ppt/ink/ink1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1016 707,'-2'3,"0"0,1 0,1 0,0 0,1 0,2 0,0-2,0-2,2-1,-2-1,0 0,-2 0,0 0,-4 0,0 2,-1 0,1 1,-1-1,1 1,0-1</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1933 809,'4'0,"-1"1,-3 2,-1 0,-1 1,0-1,1 0,2 1,2-1,1 0,-3 0,-1 1,-2 1,0 0,-2-1,0 0,1-1</inkml:trace>
</inkml:ink>
</file>

<file path=ppt/ink/ink1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1023 707,'-4'1,"1"3,1 0,1-1,1 1,1 0,2-1,0-2,0 0,1-1,-1-1,0-1,0-2,-2 1,0 0,-1 0,-1 0,-3 0,1 2,-1 0,1 1,0-1,0 1,0 1,2 2,-1 0,1 0,2 0,0 0,2 0,0 0,0-1,0-2,0 0,0-1,0-2,0 1,-2-1,-1 0,-1 0,0 0,-1 0,-1 1,0 1</inkml:trace>
</inkml:ink>
</file>

<file path=ppt/ink/ink1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1024 708,'-3'2,"1"1,-1 0,4 0,1 0,1-1,0 0,0-2,0-2,0 0,-1-1,1 0,-3 0,-2 0,-1 1,0 1,0 0,-1 0,1 0</inkml:trace>
</inkml:ink>
</file>

<file path=ppt/ink/ink1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1026 705,'-3'-1,"0"1,0 0,0 2,2 1,0 1,1-1,0 1,0-1,3 0,0-3,0 0,0-1,0-1,0 1,-1-2,-1 0,-1 0,-2-1,-1 2,0 1</inkml:trace>
</inkml:ink>
</file>

<file path=ppt/ink/ink1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1036 769,'-1'-3,"0"-2,0 2,0-1,1 0,-1 0,0 1,0-1,0 1,-2 5,2 1,0 1,-1-1</inkml:trace>
</inkml:ink>
</file>

<file path=ppt/ink/ink1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1023 746,'3'1,"0"1,0-2,0-1,0 0</inkml:trace>
</inkml:ink>
</file>

<file path=ppt/ink/ink1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159 761,'-1'-3,"-2"1,0 2,0 2,1 1,0 0,0 2,0 0,1 0,0-2,1 2,0-1,0-1,2 1,0-1,1 1,0 0,-2-1,0 2,0-2,-1 0,0 0,-1 1,1-1,0 0,0 0,-1 0</inkml:trace>
</inkml:ink>
</file>

<file path=ppt/ink/ink1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145 848,'1'-3,"1"6,-2 0,1 1,-1 0,0 1,0-1,0-1,0 2,0-1,0 0,0 0,0 0,0 0,0 0,0-1,0 1,0-1,-1 1,1 0,0-1,0 0,0 0,0 1,0 0,0-1,0 0,0 0,0 1,0 0,0-1,0 1,0-1,-1 0,1 0,0 0,0 0,0 0,0 0,0 0,0 0,1 0,-1 0,0 1,0-1,0 0,0 0,0 0,0 1,0 0,0 0,0 0,0-1,0 0,0 0,1 0,-1 0,0 1,0-1,0 0,0 0,0 0,1 0,-1 0,0 0,0 0,0 0,1 0,-1 0,1 0,-1 0,1 0,0 0,-1 0,1 0,0 0,2 0,0-1,0-1,-6 1</inkml:trace>
</inkml:ink>
</file>

<file path=ppt/ink/ink1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 1153,'-3'-2,"0"3,0 1,0 2,1-1,0 0,1 0,2 0,0 0,2-1,-1 2,-1-1,-1 2,0 0,0-2,0 0,-1 4,0-4</inkml:trace>
</inkml:ink>
</file>

<file path=ppt/ink/ink1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 1212,'0'3,"-1"0,2 0,-1 0,0 0,-1 0,1 0,0 1,0 1,0-1,0 0,0 0,0-1,0 2,0 0,-1-2,1 0,0 2,-1-2,1 1,-1 0,1-1,0 0,2 0,0-6,-2 0</inkml:trace>
</inkml:ink>
</file>

<file path=ppt/ink/ink1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411 1265,'-5'1,"2"0,0 0,0-1,3-3,2 0,1 1,1 1,0 1,0-1,-1 1,0 0,0-1,1 1,4 0,-4 0,0 0,1 0,-1 0,1 0,0 0,-1 0,1 1,0-1,-1 0,1 1,0-1,-1 0,1 1,-1-1,1 0,0 0,-1 0,4 0,-4 0,0-1,0 1,0 0,-1 1,4-1,-4 0,0 1,0 0,0-1,0 1,2 0,-1 0,-1-1,1 1,-1-1,1 0,-1 0,1-1,0 0,-1 3,-2 1,-4-3</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1752 989,'-4'1,"1"-1,4-3,3 3,1-1,-2 0,10-1,-7 1,-1 0,1-1,0 1,1 0,0 0,0 0,1 1,0-1,-1 0,1 1,0-1,1 0,-1 1,1-1,-1 0,0-1,0 1,0 0,-1-1,0 1,-1 0,0-1,0 1,-1 0,-1 0,0 1,0-1,-1 1,0-1,1 1,-1-1,0 1,-3-3</inkml:trace>
</inkml:ink>
</file>

<file path=ppt/ink/ink1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1485 1153,'-3'6,"1"-1,0 0,1 0,0-2,-1 1,1 0,0-1,1 0,-1 0,4-4,2 1,-1 1,-1 0,1 1,-1-1,0 1,1-1,0 1,-1 0,0-1,-3-4,-2 0,0 0</inkml:trace>
</inkml:ink>
</file>

<file path=ppt/ink/ink1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1485 1157,'-3'-3,"4"6,2-1,0-1,-2 3,0-1,0 1,1 0,-1 1,1-1,1 1,-1-1,0-1,-1 0,1 0,0 0,-1 0,1 0,-4-6,0 0</inkml:trace>
</inkml:ink>
</file>

<file path=ppt/ink/ink1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1485 1177,'-3'1,"0"2,3 0,3-1,0-5,-1 0,-2 0,-3 3,2 3,2 0,2-4,-2-2,-4 4,6-2,-1-2,-5 5,2 1,4-2,-5 2,1 0,0 1,2-1,2-4,-2-3,-4 3,0 2,1 2,5-4,-1-2</inkml:trace>
</inkml:ink>
</file>

<file path=ppt/ink/ink1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1487 1162,'-1'-3</inkml:trace>
</inkml:ink>
</file>

<file path=ppt/ink/ink1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1482 1158,'2'-3,"-6"2,1 1,0 1,0 0,0 1,0 0,0-1,0-1,2 3,2 1,0 0,-1 0,0 0,1-1,-1 1,0 0,1-1,0 1,1-1,1-6</inkml:trace>
</inkml:ink>
</file>

<file path=ppt/ink/ink1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1464 1164,'-2'-3,"2"0,0 0,0-1,1 0,-1 0,0 1,1 0,-1 0,1 0,2 5,-1 1,1 0,-1 0,0 0,0 0,1 0,0-1</inkml:trace>
</inkml:ink>
</file>

<file path=ppt/ink/ink1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1466 1157,'-3'-1,"0"0,0-1,1-1,0 0,0 0,1 0,-1 0,-1 1,6 1,0 1,1 0,-1 1,0-1,0 0,0 1,0 0</inkml:trace>
</inkml:ink>
</file>

<file path=ppt/ink/ink1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1452 1140,'0'-3,"1"-1,0-1,0 0,0 2,0 0,-1 0,1 0,-1 0,3 4,-2 2,-1 0,1 0,0 0,0 1,1 0,-1-1,0 0</inkml:trace>
</inkml:ink>
</file>

<file path=ppt/ink/ink1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1452 1138,'-1'-3,"2"0,0-1,0 0,0 1,-1 0,1 0,0 0,0 0,1 6,-1 0,0 0,0 0,0 0,0 0,-1 0,0 0,1 0</inkml:trace>
</inkml:ink>
</file>

<file path=ppt/ink/ink1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1460 1115,'3'-2,"0"-1,0 1,0 1,0-1,0 1,-4 4,0 0,0 0,1 0,-1 0,0 0,0 0,0 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346 1101,'-3'-1,"0"0,0 1,-1 1,-4 2,5-2,0 0,-1 1,0 0,1 0,-1 1,0-1,0 1,0 0,0 1,0-1,1 1,-1-1,0 1,1 0,0-1,1 1,-1 0,1-1,0 1,1 0,0 0,0 1,0-1,0 1,0 1,0-1,1 1,0 0,0 0,0 0,0 0,1-1,0 1,0-1,0 0,1 0,0-1,0 0,1 0,3 4,1-2,-3-3,1 0,-1 0,1-1,0 0,0 1,0-1,0 0,0-1,0 1,0-1,1 0,-1 0,0 0,1-1,-1 0,1 0,0 0,0-1,0 1,0-1,0 0,0 0,0 1,0-1,0 0,0 0,0 0,0 0,1 0,-1-1,0 1,0-1,-1 0,1-1,-1 1,0-2,0 1,4-5,-4 4,-1 0,0 0,0-1,0 1,0-1,0 0,-1 1,0-1,0 0,-1 1,0 0,0 0,0 0,-1 0,0-4,-2 1,1 3,-1 0,0 1,0-1,-1 0,1 0,-1 0,0 0,0 1,-1-1,0 0,1 1,-1-1,0 1,-1 0,1 0,-1 1,1 0,-1 0,0 1,0-1,0 1,-1 0,1 0,-1 0,1 0,-1 0,0 1,0-1,0 0,0 0,0 0,1 0,-1 0,1 0,0 0,-1 0,1 1,0 0,0 0,-1 0,1 0,1 0,-1 1,0-1,1 0,0 1,0-1,0 1,-2 0,1 1,-2 1,2 0,0 0,1-1,0 1,0 0,0-1,1 1,-1-1,1 1,-1-1,0-1,0 0,2 2</inkml:trace>
</inkml:ink>
</file>

<file path=ppt/ink/ink1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1471 1105,'3'-1,"1"0,-1 1,0-1,0 1,0 0,0-2</inkml:trace>
</inkml:ink>
</file>

<file path=ppt/ink/ink1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1500 1080,'-2'-3,"3"6,1 1,3 1,-1-1,0 0,0 1,0-1,-1 1,1 1,-1-1,0-2,-1 0</inkml:trace>
</inkml:ink>
</file>

<file path=ppt/ink/ink1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1483 1078,'-3'0,"2"3,-1 0,0 0,0 0,0 0,-1-1,2 1,-2 2,2-2,-1 1,0 0,0 0,0-1,0 1,0 0,0-1,1 0,-1 1,0-1,1 1,-1-1,1 0,0 0,-1 2,0-2,0 0,0 0,0 1,0-1,0 0,0 0,-1 2,2-2,-1 0,1 0,-1 0,-1-2</inkml:trace>
</inkml:ink>
</file>

<file path=ppt/ink/ink1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1408 1207,'0'3,"2"0,0 0,1 0,0-1,0-1,1 1,-1-1,0 1,1-1,-1 0,0 0,0 0,0 0,0-1,0 1,1 1,-1-1,0 0,1 0,-1 0,0-1,0 1,1-1,-1 1,0-1,0 1,0 0,0 0,1-1,-1 1,1 0,-1-1,0 1,0 0,0 0,0 0,1 1,-1 0,0 0,0-1,0 0,0 0,0-1,1 0,0 0,-1 0,1 0,-1 1,0 0,0 0,3 0,-2 0,-1-1,0 1,0-1,1 0,0 0,0-1,0 1,-1 1,1-1,-1 1,0 0,0 0,1-1,-1 0,0 0,0-1,-4-2,-2 0</inkml:trace>
</inkml:ink>
</file>

<file path=ppt/ink/ink1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1554 1154,'3'-1,"1"3,-1 0,1 0,0 2,-1-3,-1 2,1-1,0 0,2 3,0 0,0 0,-2-2,1 2,-1-2,1 2,-2-2,1-1,0 3,1-1,-1 0,2 2,-2-2,-1-1,1 0,-1 0,1 1,0-1,-1 0,0 0,-5-3</inkml:trace>
</inkml:ink>
</file>

<file path=ppt/ink/ink1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1524 1099,'-1'-3,"-1"0,4 9,0-3,0 1,-1 0,0 1,0-1,-1 0,1 0,-1-1,1 0,0 0</inkml:trace>
</inkml:ink>
</file>

<file path=ppt/ink/ink1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1489 1164,'-2'3,"1"0,-1 1,1-1,-1 2,-1 0,2-2,0 1,-1-1,1 0,4-3,0 0,1 0,-1 1,0-1,0 1,0-1,0 0,-4-3</inkml:trace>
</inkml:ink>
</file>

<file path=ppt/ink/ink1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1478 1166,'-2'-3,"5"2,0 2,0 0,0 0,0 0,0 1,0-1,-6-4,0 0,0 0,0 1,5 7,-1-2,1 1,-1-1,1 2,-1-2,0 0,-1 0,2 2,-1-1,0 0,0-1,0 0,1 0,-4-6,0 0</inkml:trace>
</inkml:ink>
</file>

<file path=ppt/ink/ink1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1489 1161,'-4'3,"3"0,-1 1,1-1,0 2,0-2,0 2,0 2,0-4,1 0,3-2,0-2,2-1,-1 2,0 0,-1 0,0 0,0 1,-6-3</inkml:trace>
</inkml:ink>
</file>

<file path=ppt/ink/ink1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1484 1161,'-3'2,"1"1,1 1,-1 0,1-1,-1 2,0-1,1-1,0 0,0 0,0 0,4-4,3 0,-2 0,1 1,-1 0,-1-1,0 1,1 0,-1 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329 1130,'-3'-3,"2"0,-2 4,0 3,1-1,0 1,-1 0,0 1,1 0,-1 0,0 1,0-1,-1 6,2-5,0-1,1 0,0 0,0-1,1 0,-1-1,1 0,0 0,0 0,1 1,0 0,2-3,0-5</inkml:trace>
</inkml:ink>
</file>

<file path=ppt/ink/ink1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1493 1094,'2'3,"1"-2,0-2,0 1,0 1,-3 2,-1 0,0 0</inkml:trace>
</inkml:ink>
</file>

<file path=ppt/ink/ink1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1507 1107,'-2'3,"0"0,1 0,-1 1,1-1</inkml:trace>
</inkml:ink>
</file>

<file path=ppt/ink/ink1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1496 1104,'1'3,"-1"1,1-1,1 0,0 0,0 0</inkml:trace>
</inkml:ink>
</file>

<file path=ppt/ink/ink1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1483 1166,'-2'-4,"2"1,-3 5,1 2,1 0,0-1,-1 1,0 0,1-1,0 0,1 0,0 0,3-1,0-1,0-1,1 1,0 0,0 0,-1 0,0 0,0 0,0 0,0 0</inkml:trace>
</inkml:ink>
</file>

<file path=ppt/ink/ink1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206 496,'3'1,"1"-2,-1 0,1 0,0 0,1 0,0 0,-2 1,0-1,0 1,7-1,-7 0,0 1,1 0,-1-1,0 1,0 0,1 0,-1 0,1-1,-1 1,1 0,0 0,0 0,0-1,1 1,-1 0,1-1,0 1,0-1,0 1,5-1,-6 1,1-1,0 1,0-1,-1 1,1 0,0-1,0 1,0 0,0-1,0 1,0-1,-1 1,1-1,0 1,-1-1,1 1,-1-1,1 1,0-1,-1 1,1 0,-1 0,5-1,-6 2,1-1,-1 0,1 0,-1 1,2-1,-1 1,0-1,-1 1,-6-1</inkml:trace>
</inkml:ink>
</file>

<file path=ppt/ink/ink1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629 480,'3'0,"2"1,-2 0,0-1,0 1,1-1,0 1,0 0,1-1,0 0,0 1,0-1,1 0,0 0,0-1,1 1,-1-1,1 1,-1-1,0 1,0-1,0 1,0-1,-1 1,1 0,-1 0,1 0,-1 0,0 0,0 0,0 0,-1 0,1 0,-1 0,1 0,-1 0,0 0,0-1,0 1,0-1,-1 1,1-1,-1 0,0 1,0-1,2 0,-1 0,-1 0,0 1,0 0,-7 1</inkml:trace>
</inkml:ink>
</file>

<file path=ppt/ink/ink1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215 595,'0'-3,"-1"0,-2 1,0 4,0 0,0 2,0-1,1 1,-1-1,2 1,3-1,2 1,-1-1,-1 0,-1 0,-1 1,-1-1,1 0,-1 0,1 0,-1 0,0 0,0 0,0 0,-1 0,1 0,-1 2,-1 0,0-1,2-1</inkml:trace>
</inkml:ink>
</file>

<file path=ppt/ink/ink1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180 688,'0'-3,"3"4,-2 2,0 0,-1 0,1 2,-1 0,1-2,-1 1,0-1,0 1,0 0,1 0,-1 1,0-1,1 0,-1 0,1 0,-1 1,2 7,-1-8,-1 0,1 0,-1 0,1 0,0 1,-1-1,0 0,1 0,-1 0,0-1,1 1,-1 0,0-1,1 4,-1-4,1 0,-1 0,0 0,1 0,-1 0,1 2,0-1,0 0,0 0,-1-1,1 0,-1 0,1-6,-1 0</inkml:trace>
</inkml:ink>
</file>

<file path=ppt/ink/ink1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622 642,'-3'-1,"0"1,0 1,-3 3,3-2,0 0,0 0,0 1,-1-1,1 0,-1 0,1-1,-1 1,1-1,-2 2,1 0,0 0,0 0,0 0,0 0,0 0,0 0,-1 0,1 0,1-1,-3 1,2 0,0 0,-1 0,1 1,0 0,0 0,0-1,1 1,-1 0,1 0,0-1,1 1,-2 1,-2 1,4-2,-1-1,0 2,0-3,1 1,0 0,0 0,-1 0,0 0,0 0,1 0,-1 0,1 0,-1 2,0-3,1 1,0 0,0 0,0 0,-1 0,2 0,-2 0</inkml:trace>
</inkml:ink>
</file>

<file path=ppt/ink/ink1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403 860,'-3'1,"4"2,6 4,-3-3,0 0,-2-1,1-1,0 1,0 0,9 8,-9-8,1-1,0 1,-1 0,1 0,-1 0,0 0,1 0,-1 0,0 0,0 0,1-1,-1 1,0 0,0 0,-1 0,1 0,0 0,-1 0,1-1,2 3,-3-2,2 1,-1-2,1 2,0 0,-1-1,1 0,-1-1,-1 1,2 1,-1-1,-1 0,0 2,-1-1,1-1,-1 2,-1-2,1 0,2-5,0 4,-1 1,0 1,1 1,0 0,0-1</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378 1111,'0'3,"-2"1,-3 5,1-3,1 0,-1 1,1-1,-1 1,-5 12,8-14,-1 0,1-1,1 0,0-1,0 0,1 1,2-1,0-3</inkml:trace>
</inkml:ink>
</file>

<file path=ppt/ink/ink1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608 1041,'2'-3,"-1"-1,0 0,0 0,0 0,0-1,0 2,0-2,0 2,0 0,0 0,0 0,1 0,-1 0,0 0,2-2,-1 2,0 0,0 0,-1 0,1 0,0 0,0-1,2-2,-2 2,0 1,0-1,0 1,0 0,0 0,-1 0,1 0,0 0,0 0,-1 0,1 0,-1 0,3-2,-3 2,1 0,0-1,-1 1,1 0,-1 0,1 0,-1-1,0 1,2-2,-2 2,1-1,0 1,-1 0,2 0,0 0,0 1,-1-1,1 0,-2 0</inkml:trace>
</inkml:ink>
</file>

<file path=ppt/ink/ink1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652 659,'1'-3,"1"-2,-1 2,2 3,0 0,1 1,-1 0,0 0,0 1,1 2,-1 0,-2-1,1 0,0 2,-1-2,1 0,-1 0,1 2,-1-2,1 2,-1-2,1 2,-1-2,1 4,-1-4,0 0,0 2,0 0,-1 0,1 0,-1 1,0-3,1 1,-1 0,0 0,0 0,0 0,0-1,1 0,-1 0,0 0,0 1,-1-1,1 2,-1-2,1 0,-1 0,1 0,0 0,0-6,-1 0</inkml:trace>
</inkml:ink>
</file>

<file path=ppt/ink/ink1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404 844,'-3'-2,"6"0,1 0,-1 1,0 1,0-1,0 0,0 0,0 1,0-1,0 1,0-1,0 0,0 1,0-1,0 1,0 0,0-1,0 1,0-1,0 1,0 0,0 0,0 0,0 0,0 0,0 0,0 0,0 1,0-1,0 1,0-1,0 1,0-1,0 1,0 0,0-1,0 1,0 0,0-1,0 0,0 1,0-1,0 0,0 0,0 0,1-1,-1 1,0 0,0 0,0 0,0 0,0 0,0 0,0 0,0 0,0 0,0-1,1 0,-1 1,0-1,0 1,0 0,0 0,0-1,0 1,0 0,0 0,0-1,0 1,0-1,0 1,0 0,0-1,0 1,0 0,0 0,0 0,0 0,0-1,0 1,0-1,0 1,0 0,0 0,0-1,0 1,0 0,0 0,0 0,0 0,0 0,0-1,0 1,0 0,0 0,0 1,0-1,0 0,0 0,-6-2,-1 2</inkml:trace>
</inkml:ink>
</file>

<file path=ppt/ink/ink1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395 845,'3'0,"-3"3,0 0,-1 0,-1 0,-1 0,0-1,0 0,0 0,0-2,0-1,0 0,0-1,0 0,0-1,1-1,0 1,1 0,0 0,1 0,0 0,1-1,-1 0,1 0,0 0,1 1,0-1,1 2,0 1,0 0,1 0,1 1,-1 0,1 2,-2 0,1 0,-1 2,-1-1,-2 1,1-1,-2 0,0 0,-1 0,-1 0,0-1</inkml:trace>
</inkml:ink>
</file>

<file path=ppt/ink/ink1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899 715,'-1'3,"0"-6,-1 0,-1 1,0 3,0 1,0 1,-1 0,2 0,0 0,0 0,0 0,0 1,1 0,0 0,1 1,0-1,1 0,0 0,2-1,0-1,1-1,0-1,1-1,2-2,-3 1,0-1,-1-1,-1 1,-1-1,0 1,-1-2,-2 0,1 2,0 0,-2-1,2 1,-3 0,0 0,1 2,0 1,0 1,-1 2</inkml:trace>
</inkml:ink>
</file>

<file path=ppt/ink/ink1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874 735,'0'3,"1"0,2-3,0-1,3 0,-1 0,-1 0,-1 1,0 0,0 1</inkml:trace>
</inkml:ink>
</file>

<file path=ppt/ink/ink1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897 719,'-2'-3,"0"6,0 2,2-2,-1 0,0 1,0 4,1-4,0-1,0 1,0 0,0-1,0 0,1 0,0 1,1-1,1-3,-2-3,0 0</inkml:trace>
</inkml:ink>
</file>

<file path=ppt/ink/ink1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770 676,'2'0</inkml:trace>
</inkml:ink>
</file>

<file path=ppt/ink/ink1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754 704,'3'1,"0"1,-1 1,1-1,0-2,0-4,-1 0,0 1,-1 0,-1-1,0 1,0 0</inkml:trace>
</inkml:ink>
</file>

<file path=ppt/ink/ink1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863 874,'1'3,"2"-2,0 0,0 1,0-4,-2-1,0 0,-1 0,1-1,-1 1,0-1,1-1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704 743,'3'0,"0"1,0-2,-1-2,-2-1,-1 1,-2 2,0 1,0 0,0 2</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415 1134,'5'-1,"-6"5,0-1,0 1,-1 0,0 2,0-1,-1 0,1 1,-1-1,1 0,0 0,0-1,1-1,0 0,1 2,4-2,1-5</inkml:trace>
</inkml:ink>
</file>

<file path=ppt/ink/ink1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1076 758,'2'3,"1"-1,0 0,0-1,0-3,-1-2,-2 1,0-1,1 0,-1 1,0 0</inkml:trace>
</inkml:ink>
</file>

<file path=ppt/ink/ink1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1424 668,'2'3,"0"0,-1 0,0 0,2-3,0-3,-1 0,0-1,0 0,0 0</inkml:trace>
</inkml:ink>
</file>

<file path=ppt/ink/ink1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726 816,'-1'-3,"2"0,0 0,1-2,-1 2,1-1,0 0,0 1,-1 0,1 0,-1 0,1 0,0 0,-1 0,1 0,-1 0,1 0,-1 0,1 0,0 0,0 0,1 0,-1 0,1 0,-1 0,1 0,0 0,0 0,-1 0,1 0,0 0,0 1,0-1,0 1,1-2,-1 1,0 1,0 0,0 0,0 0,0 0,0 0,-1-1,1 1,1-1,-1 1,0 0,0 1,0 0,1-1,1-2,-2 2,0 1,1-1,-1 1,0 0,1 0,-1 0,0 0,0 0,1-1,-1 0,0 1,0 1,0-1,0 1,1 0,-1 0,0-1,1 1,-1-1,1 0,-1 1,0-1,0 1,0 0,0 0,0 0,0 0,0 0,1 0,-1-1,0 1,0-1,1 0,0 0,0 1,0-1,2 1,0 1,-3 0,1 0,0-1,-1 1,0-2,1 1,0-1,1 0,-1 0,2 0,-2 0,1 0,-1 1,0-1,-1 0,1 1,0-1,0 0,0 0,-1 1,1-1,-1 1,0-1,1 0,-1 1,1-1,0 1,0-1,-1 1,1 0,0 0,-1 0,1-1,0 1,0-1,-1 1,2-1,-2 1,0 1,0-1,1 0,-1 0,1 0,0 0,0 0,1-1,-1 1,0-1,-1 1,3-1,-3 1,1 0,0 0,-1 0,1 0,0 1,0-1,-1 0,1 1,-1-1,0 1,0-1,0 1,0 0,0-1,0 1,0-1</inkml:trace>
</inkml:ink>
</file>

<file path=ppt/ink/ink1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1262 634,'3'-1,"0"1,0 1,0 0,1 1,-1 0,1 0,0 0,-1-1,1 0,-1 1,1-1,1 1,-1 0,1-1,-1 1,-1-1,1 1,-1-1,1 0,-1 0,1 1,0 0,-1 0,1 0,-1 0,0 0,0 0,0 0,0 1,0-1,0 0,1 0,-1-1,1 0,0 0,0-1,-1 0,1 1,-1-1,0 1,0 0,0 0,1 1,-1-1,1 1,0-1,-1 0,0 0,0 0,0 0,1 0,-1 0,0 0,0 0,1 0,0 0,0 1,-1 0,1 0,-1 0,0 0,0 1,0-1,0 0,0 0,0 0,1 0,-1 0,1 1,-2 0,1 0,0 0,-1 0,0 0,1-1,0 0,0 0,0 0,0 1,-1 0,1 0,-1 1,0-1,1-1,0 0,0 0,0-1,0 2,0-1,-1 1,1 0,-1 0,2 0,-1 0,0 1,-1-1,0 0,1 0,-1 0,2 0,-2 0,1-1,0 1,-3-6,-3-1</inkml:trace>
</inkml:ink>
</file>

<file path=ppt/ink/ink1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746 841,'-3'1,"-1"0,1-1,0 0,6-1,0 1,1-1,0 1,0 0,-1 0,0 0,2-1,-2 1,1 0,-1 0,1-1,-1 1,1 0,-1 0,1 1,-1-1,0 0,1 1,-1-1,0 1,0-1,0 1,0 0,0-1,0 1,0-1,0 1,0-1,0 1,0-1,0 0,0 0,0 0,0 1,0-1,2 1,-1 0,0 1,0 0,-1-1,1 1,-1-2,1 1,-1-1,1 0,0 0,-1 1,1 0,0 0,0 1,0-1,0 1,0-1,0 0,0 0,0 1,-1-1,1 1,-1-1,0 0,1 0,-1-1,1 1,-1-1,0 0,0 1,0-1,0 0,0 0,0 0,0-1,0 1,0 0,-6-1,-2-1</inkml:trace>
</inkml:ink>
</file>

<file path=ppt/ink/ink1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988 856,'0'3,"-2"-6,1 0,2 0,-1 0,1 0,0-1,1 0,-1 1,0 0,0 0,1 0,0-1,-1 1,1 0,0 0,0 0,0 0,2-1,-1 1,0 0,0 0,0 0,0 0,1 1,0-1,-1 1,0 1,0-1,0 1,0 0,1 0,-1-1,0 1,0-1,0 1,0 0,0 0,0 0,1-1,-1 1,0 0,0 0,1 0,-1 0,1 0,0-1,0 1,0 0,0 1,0-1,-1 1,1 0,0 0,0 0,-1 0,1-1,0 1,1 0,-1-1,1 1,-1 0,-1 0,2 0,1 0,-1 0,-2 0,0 0,0 0,2 1,-2-1,2 1,-1 0,-1-1,1 1,0 1,0-1,0 0,0 1,-1-1,1 0,1 0,-1 0,0-1,0 0,-1 1,1-1,-1 1,0 0,0-1,1 1,-1 0,0-1,0 1,1 0,-1 0,0 0,1 0,0 0,0-1,0 1,0 0,-1-1,1 1,0 0,0 0,0 0,0 0,0 0,0 0,-1 0,1 0,0-1,0 1,0 0,0 0,1-1,-1 0,-1 0,1 1,-1-1,1 0,-1 1,1 0,-1 0,0 1,0 0,0-1,0 0,1 0,-1 0,1-1,0 1,-1 0,0 0,1-1,-1 1,1 0,-1 0,1-1,0 1,-1-1,0 1,1-1,-1 1,1 1,-1-1,1 0,-1 0,0 0,0 0,1-1,-1 1,0 0,0-1,0 1,0 0,0 0,0 1,0-1,0 1,1 0,0-1,-1-1,1 0,-1 1,0 0,0-1,0 2,0-1,0-1,0 0,1 1,-1-1,0 1,0 0,0 0,0 1,0-1,0 0,0 0,0-1,0 0,0 1,0-1,0 1,0 0,0 0,1 1,-7-5,0 2,0-1</inkml:trace>
</inkml:ink>
</file>

<file path=ppt/ink/ink1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853 696,'3'1,"0"1,0-1,0 0,-1-4,-1-1,2-2,-1 2,-1 1,0 0,0 0,0 0,-1 0</inkml:trace>
</inkml:ink>
</file>

<file path=ppt/ink/ink1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1225 683,'-1'-3,"3"6,-1 0,1 1,0-1,0 0,1-1,-1-5,1 0,-1-1,1 1,0 0,-1 0,0 0,-1 0</inkml:trace>
</inkml:ink>
</file>

<file path=ppt/ink/ink1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1097 340,'1'-3,"-4"6,-1 0,0 2,-1 0,2-2,1 1,-1-1,0 1,0 0,0-1,1 0,0 0,0 0,-2 1,2 0,-1-1,1 0,5-2,1 0,-1-1,0 0,0 1,1-1,0 0,0 0,0-1,1 1,-1 0,0-1,0 1,0-1,0 1,0 0,-1-1,1 1,1-1,-1 0,-1 1,0-1,-3-2</inkml:trace>
</inkml:ink>
</file>

<file path=ppt/ink/ink1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1096 328,'-3'-2,"0"1,5 4,-1 0,1 0,0 2,-1-2,1 0,-1 0,1 1,-1-1,1 0,0 0,0 0,2 2,0-2,-1 0,0 0,0 0,0-1,-1 1</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474 1137,'1'3,"-3"2,0-1,0 0,0 1,-1 0,0 0,1 0,-1-1,0 1,1-1,0 0,1-1,0 0,0 1,4-2,1-5</inkml:trace>
</inkml:ink>
</file>

<file path=ppt/ink/ink1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1093 326,'-3'3,"1"0,-1 1,2-1,-3 2,2-2,-2 3,2-3,0 0,0 0,0 0,0 0,-2 2,0 0,0-1,0 0,1 0,1 0,-1-1,6-1,0-5,0 2,0 1,0 0,1 1,1-1,-2 1,0-1,0 0,1 0,-1-1,5 0,-4 0,0 0,-1 0,1 0,-1 0,1 0,-1 0,0 0,1-1,0 1,-1 0,0 1,0 1,0 0,-3-4</inkml:trace>
</inkml:ink>
</file>

<file path=ppt/ink/ink1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1102 330,'-3'-3,"0"2,4 5,0-1,2 2,-1-2,0 0,0 1,0 0,1-1,-1 1,1 0,-1-1,3 4,-3-4,0 0,1 1,1 0,-2-1,1 0</inkml:trace>
</inkml:ink>
</file>

<file path=ppt/ink/ink1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854 700,'3'-1,"0"2,0 0,0-1,0 0,0 0,-1-3,0 0,-1 0,0 0,0 0,0-1,1 1,-1-1,0 1,0 0,-1 0,1 0</inkml:trace>
</inkml:ink>
</file>

<file path=ppt/ink/ink1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864 703,'7'5,"-4"-6,-1-2,1-2,-2 1</inkml:trace>
</inkml:ink>
</file>

<file path=ppt/ink/ink1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843 793,'-1'-3,"3"6,-1 0,1 0,0 0,1-2,-1-4,-1 0,0 0,1 0,-1 0,-1 0</inkml:trace>
</inkml:ink>
</file>

<file path=ppt/ink/ink1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979 753,'3'1,"0"0,0 1,-1 1,-1 0,0 0,3-2,-2-4,1-1,-2 1,0 0,0 0,0 0,0 0</inkml:trace>
</inkml:ink>
</file>

<file path=ppt/ink/ink1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890 709,'-3'-1,"0"0,0-1,0 1,0 2,0-1,0 3,0 0,1 1,1-1,0 0,1 0,-1 1,2-1,-1 1,2 0,-1-1,1 0,1 0,0-1,0-1,0 0,0 0,1-1,0 0,-1-1,0 0,0-1,-2-1,0 0,0-1,-1 1,1-1,-1 1,0-1,0 0,0 0,-1 1,1 0,-2 0,-1 1,0 2,0 1,0 0</inkml:trace>
</inkml:ink>
</file>

<file path=ppt/ink/ink1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872 729,'5'2,"-2"-1,2-1,-1 0,-1 0,2-1,1 1,-2 0,-1 1,0 0,-6-1</inkml:trace>
</inkml:ink>
</file>

<file path=ppt/ink/ink1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897 708,'-3'-4,"0"6,1 2,1-1,1 0,-1 1,0 0,0 1,1-1,-1 1,1-1,0 0,0 0,0-1,0 0,1 1,0-1,2-4</inkml:trace>
</inkml:ink>
</file>

<file path=ppt/ink/ink1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731 806,'-2'3,"-1"-2,4-4,1 0,1-2,-1 2,0-1,1 0,-2 1,2-1,0 0,0 0,0 0,0 1,0-1,1 1,-1 0,1 0,2-3,-2 2,1-1,-1 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502 1162,'1'3,"-4"1,2-1,0 0,-1 1,1-1,-1 1,1 0,-1-1,0 1,1-1,0 0,0 0,-1 2,1-2,0 2,-2 2,2-4,-1 0</inkml:trace>
</inkml:ink>
</file>

<file path=ppt/ink/ink1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1589 168,'2'-3,"-5"7,-1 0,1 0,0-2,1 1,-1-1,1 1,-1 0,1 0,-1 0,-2 2,3-2,0 0,0 0,0 0,-1 0,1 0,0 0,0 0,0 0,0 0,0 1,-1-1,1 0,0 1,-1-1,1 0,0 0,0 0,0 0,0 0,0 0,-4 4,4-4,-1 1,-1 2,2-3,-1 0,1 0,5-3</inkml:trace>
</inkml:ink>
</file>

<file path=ppt/ink/ink1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1501 290,'3'0,"0"3,0 0,1 0,0 1,-2-1,2 1,-1-1,-1 0,0 0,3 3,-2-3,-1 1,1-1,-1 1,1 0,0-1,-1 1,1 0,0 0,-1 0,1-1,0 1,0-1,0 1,0-1,0 0,0 0,-1 0,1 0,0 0,1 1,0 0,0 0,-1-1</inkml:trace>
</inkml:ink>
</file>

<file path=ppt/ink/ink1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1611 168,'-3'-2,"0"0,0 1,6 4,0 0,1 1,1 0,-3-1,1-1,3 4,-4-3,1 1,0-1,0 0,0 0,0 0,0 0,0-1,-1 1,1 0,2 2,-2-3,2 2,-3-1,2 1,-1-2,1 3,-1-1,1 0,-1-1,0 0,0-1,0 1</inkml:trace>
</inkml:ink>
</file>

<file path=ppt/ink/ink1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1689 249,'-1'3,"3"1,0-1,0 0,1 0,0 0,0-1,0 1,0-1,-1 1</inkml:trace>
</inkml:ink>
</file>

<file path=ppt/ink/ink1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1711 272,'-5'4,"2"0,-1 1,1-2,1 0,-1 1,0-1,0 1,0 0,0 0,1-1,-1 1,1-1,-1 3,1-3,-1 2,0-1,0 1,0 0,-1 0,1 0,-1-1,2-1,0 0,-1 1,0-1,0 0,0 0,0 1,0-1,0 1,0-1,0 0,0-1,2 1,-1 0</inkml:trace>
</inkml:ink>
</file>

<file path=ppt/ink/ink1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1593 172,'2'-3,"0"0,1 0,-2 0</inkml:trace>
</inkml:ink>
</file>

<file path=ppt/ink/ink1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1604 155,'3'2,"0"0,0 1,-1 0,0 0,-1 0,-1 1,0-1</inkml:trace>
</inkml:ink>
</file>

<file path=ppt/ink/ink1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1589 262,'2'0</inkml:trace>
</inkml:ink>
</file>

<file path=ppt/ink/ink1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1603 266,'-1'-3,"-2"1,0 2,0 2,-1 2,1-1,0 1,0-1,2 0,1 0,1 0,1 1,1-1,-1 0,1-1,0 1,0-2,0 1,0-2,0-1,1-1,-1-1,-1 0,0 0,0 0,0-1,-2 0,0 1,-1 0,-2 0,-1 2,1 0,0 1,-1-1</inkml:trace>
</inkml:ink>
</file>

<file path=ppt/ink/ink1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1588 280,'3'2,"0"-2,0 0,2 0,-1-1,-1 1,0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319 1111,'3'-2,"0"1,0 1,1 0,0-1,2 0,-2 1,-1 0,1-1,0 1,0-1,0 1,0 0,0 0,-1-1,1 1,-1 0,0 0,0 0,0 0,2 0,-2 0,1 0,-1 0,1 0,-1 0,2-1,-1 0,1 1,-1-1,-1 1,0 1,0 0,0-1,0 1,2 1,-2-2,0 0,0 0,0 0,0 0,0 1,0-1,0 1,0-1,1 0,-1 0,0-1,0 1,0 1,0-1,0 2,0 0,-1 1,0 0</inkml:trace>
</inkml:ink>
</file>

<file path=ppt/ink/ink1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1604 264,'-3'2,"3"1,0 3,0-2,1-1,-1 0,1 0,-1 0,0 0</inkml:trace>
</inkml:ink>
</file>

<file path=ppt/ink/ink1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1604 152,'2'0</inkml:trace>
</inkml:ink>
</file>

<file path=ppt/ink/ink1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1608 155,'2'0</inkml:trace>
</inkml:ink>
</file>

<file path=ppt/ink/ink1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1613 152,'-1'-3,"1"0,-3 0,0 3,0 0,0 1,0 1,-1 1,0 1,2-1,0 1,0 1,1-1,1 0,1 0,0-1,2-1,0-1,1 0,1-1,0 0,-1-1,-1 1,1-1,0-1,0 0,-1 0,0-2,-2 1,-1 0,-1-1,0 1,-1-1,0-1,-1 2,1 0,-1 0</inkml:trace>
</inkml:ink>
</file>

<file path=ppt/ink/ink1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1602 161,'-1'6,"0"-3,1 0,3-4,0-1,0-1,-6 1,0 4,0 0,6-1,0-3,0-1,-2 0,-4 2,0 2,0 2,1 0,2 0,3-1,0-3,1-2,-1-1,-3 1,-3 1,0 3,0 0,0 1,0 0,1 1,5-1,1-3,0-1,0 0,-1-1,0 1,-3-1,-3 3,0 1,-2 1,1 1,1-1,0 1,0-1,6-3,2-2,0-1,0 0,-1 0,-2 1,-4 6,-1 0,0 1,0-1,1 0,2-6,2 0,-1-1,1 1,-4 6,2 0,3-1</inkml:trace>
</inkml:ink>
</file>

<file path=ppt/ink/ink1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1598 429,'-3'-2,"0"2,2 3,1 0,1 0,1 0,1-2,1-3,-1 0,-1-1,0 0,0-1,-2 1,-1-1,-1 0,-1 1,0 2,0 1,0 3,1 1,2-1,1 0,3-1,-1-3,0 0,1-1,-1 0,1-1,-1-1,-1 1,-1 0,-3 0,-1 2,0 1,0 1,-1 0,0 2,0 0,1 0,2 0,0 0,4 0,1-4,-1 0,0-2,0 1,-1-1,-1 0,-2 0,-2 2,0 1,0 2,-1 1,2 0,1 0,1 0,3-1,0-2,1-2,0 0,-1-1,0 0,-2 0,-3 0,-1 1,-1 1,-2 1,2 2,0 0,2 1,1 0,2 0,3-1,-1-2,1-2,-1 1,1-1,-1-1,0 0,-2-1,-4 1,-1 2,1 1,0 2,0 0,0 2,2-1,5 0,0-4,-1 1,0-2,0-1,-2 0,-3 0,-1 3,0 1,0 1,1 1,1 0,4-2,0-2,1-2,-1-1,-4 1,-3 5,0 1,1 0,2 0,4-3,0-3</inkml:trace>
</inkml:ink>
</file>

<file path=ppt/ink/ink1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1493 265,'3'1,"-6"0,0 0,0 1,0 1,1 0,-1 0,1 0,1 1,0 0,0 0,1 0,1 0,0 0,1 0,0-1,0 0,1-1,0 0,0-1,0 0,1-1,0 1,0-2,0 1,0-1,0 0,0-1,-1-1,-1 0,0 0,-1-1,0-1,0 0,0 0,-1 0,-1 0,0 1,0 0,-2 0,-1 2,-1 0,2 2,-2 0,2 0,-3 0,2 1,1 0,0 1,0 2,2-1</inkml:trace>
</inkml:ink>
</file>

<file path=ppt/ink/ink1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1731 244,'-3'-1,"0"1,-1 0,0 2,0 0,1-1,-1 1,1 1,0 0,0 0,0 1,1 0,0 1,0-1,0 1,1-1,0 0,1-1,1 0,0 0,1 0,2 0,-1 0,1-2,0 0,-1 0,1-1,1 0,-1-1,0 0,0-1,-1 1,1-1,-1-1,1 1,-1-1,0 1,-1-1,0 0,-1-1,0 0,-1-1,0 0,-1 2,1-1,-1 1,-1 0,1 0,-1 0,-2-1,-1 1,-2 2,3 1,-6 2,5-1,0 1</inkml:trace>
</inkml:ink>
</file>

<file path=ppt/ink/ink1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1706 459,'-5'5,"0"-1,2-2,-5 2,5-3,0 0,0-1,0 1,-1 0,1-1,-1 1,-1-1,1 1,-1-1,0 1,0-1,-6 0,-1 0,6 0,0-1,0 1,0-1,0 0,0 0,-1 0,1 0,-1 0,1 1,-1-1,1 0,0 0,0 0,0 0,-6-1,7 0,-6-1,6 2,0-1,0 0,-4-3,5 2,-1 0,1-1,0 1,0-1,1 0,-1 0,1-1,0 0,-1 1,2-1,-1 0,1 0,-1 0,1 1,0-1,1 1,-1-1,1 1,0 0,0-1,1 1,-1 0,1 0,0-1,0 1,0 0,0 0,0-1,0 1,1 0,-1 1,1-1,-1 1,1-1,0 1,0 0,0 0,0 0,1 0,0 0,-1 0,2 0,-1 0,4-5,-3 4,1-1,0 0,0 0,3-4,-3 4,0 1,-1 0,0 0,0 1,4-3,-4 3,0 1,0-1,1 1,0 0,8-4,-3 1,-4 4,0-1,0 0,0 0,0 0,1 0,-1 0,1 1,-1-1,1 1,-1-1,0 1,0 0,0 0,1 0,-1 0,0 1,1-1,0 1,-1 0,1 0,0 0,0 0,0 1,4 0,-5 0,1 0,-1 0,0 0,0 1,-1-1,1 1,0 0,0 0,0 1,0-1,-1 0,0 1,1-1,-1 0,0 1,0-1,-1 1,1-1,-1 1,0-1,1 1,-1 0,-1 0,1-1,0 1,-1 0,1 0,-1 1,-1-1,1 1,-1 0,0 0,0 0,0 0,0 0,0 1,-1-1,1 1,-1 0,0-1,0 1,0 0,0 0,-1 1,1-1,-1 1,-1 0,-1 6,0-6,1 1,-1-1,0 1,-1 0,1 0,-1 0,0-1,0 1,0-1,1-1,-1 1,0-1,0 0,-1 0,1-1,-1 0,-5 4,5-5,0 0,0 0,-4 2,5-3,0-1,1 1,0-1,0-1,-1 1,1-3,3-1,0 0,0 0</inkml:trace>
</inkml:ink>
</file>

<file path=ppt/ink/ink1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1721 415,'8'1,"-5"0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287 1137,'-5'7,"3"-4,0 0,0 2</inkml:trace>
</inkml:ink>
</file>

<file path=ppt/ink/ink1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1034 762,'-3'1,"0"-1,0 1,0 0,0 0,0-2,0 0,-1-3,3 1,1 0,2 0,2-1,-1 2,1 0,1 0,-1 1,0 2,0 0,-2 2,-1 1,-1-1,-1 0,0 0,-2-2</inkml:trace>
</inkml:ink>
</file>

<file path=ppt/ink/ink1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1034 753,'0'3,"-1"0,-2 0,1 0,-1-1,0 0,0-1,0-2</inkml:trace>
</inkml:ink>
</file>

<file path=ppt/ink/ink1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251 416,'3'1,"0"-3,2 0,-1 0,-1 1,8-2,-8 3,1-1,0 1,0 0,0 0,2 0,-1 1,0 0,1 1,0-1,1 1,-1-1,0 1,0 0,0-1,1 0,-1 0,-1 0,1 0,-1-1,0 1,-1-1,1 0,2 0,-4 0,1 0,1 0,-2 0,1 0,0 0,-1 0,0 0,0 0,-3 3</inkml:trace>
</inkml:ink>
</file>

<file path=ppt/ink/ink1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185 435,'-3'0,"6"0,0 0,0 0,0 0,0 0,0 0,0 0,0 0,0 1,0-1,1 0,-1 0,1 0,-1-1,2 0,-1 0,-1 0,1 0,-1 1,2-1,0 1,-2 0,0-1,0 1,0 0,5 0,-5 0,2-1,-2 1,2 0,-2 0,2 0,-2 1,0-1,2 0,3 1,-5 0,2 0,0 0,-2-1,2 1,0 0,-2-1,2 1,-2-1,2 1,-2-1,2 0,-2 0,0 0,0 0,0 0,0 0,0 0,1 0,-1 0,0-1,0 1,0 0,2-1,-2 1,3-1,-1 1,0-1,-2 1,2 0,0-1,-1 1,-1 0,1 0,0 0,-1 0,0 0,0 0,0 0,1 0,-1 1,0-1,-6-2</inkml:trace>
</inkml:ink>
</file>

<file path=ppt/ink/ink1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231 424,'-3'0,"6"0,2 1,0-1,0 1,-2-1,0 0,0 1,0-1,1 0,-1 1,1-1,-1 0,1 0,0 0,0 0,0 1,1-1,-1 0,1 0,0 0,0-1,0 1,0 0,0 0,1 0,-1 0,0 0,-1-1,1 1,0 0,-1-1,1 1,-1 0,0-1,0 1,1 0,-2 0,9 0,-9 0,1 0,-1 0,1 1,-1-1,1 0,-1 0,1 0,-1 0,1 0,-1 0,1 0,-1-1,0 1,1 0,-1 0,0-1,0 1,2-1,0 1,0 0,-2 0,0 0,0 1,0-1</inkml:trace>
</inkml:ink>
</file>

<file path=ppt/ink/ink1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562 421,'3'2,"1"-1,-1 0,1-1,0 0,-1 0,2 0,-2 0,2-1,-2 1,6-1,-4 0,-2 1,0-1,2 1,-2 0,2 0,-1 0,-1 0,1 0,0 1,-1-1,1 1,2-1,-2 1,-1-1,3 0,-3 1,0-1,0 1,1 0,-1-1,0 1,1 0,0 0,0 0,0-1,1 1,0-1,-1 0,-1 0,2 0,0 0,0 0,0 0,0 0,-2 0,0 0,2 0,1-1,-3 1,0 0,0 0,0 0,1-1,-1 1,0 0,0 0,0 0,2-1,1 1,-1-1,-2 1,0 0,2-1,-2 1,2-1,-2 1,0 0,3 0,-3-1,0 1,0 0,0 0,0 0,0-1,0 1,0 0,0 0,0-1,0 1,0 0,2-1,-2 1,0 0,0-1,0 1,0 0,2-1,-2 1,0 0,0 0,0 0,5-1,-3 1,-2 0,0 0,2-1,-2 1,3-1,-3 1,0-1,0 1,0 0,1-1,-1 1,0-1,1 1,0 0,-1 0,1 0,-1-1,1 1,-1 0,1 0,-1 0,0 0,1 0,-1 0,1 0,-1 0,1 0,-1 0,8 1,-8 0,1 0,0-1,0 1,-1-1,1 1,0 0,0-1,-1 1,1 0,0-1,0 0,0 1,0-1,0 0,0 0,0 1,1-1,-1 0,0 0,0 0,0 0,4 1,-4-1,0 0,-1 1,1-1,3 1,-3-1,8 1,-8 0,0-1,4 1,-4-1,0 0,0 0,0 0,0 0,1 1,-1-1,0 0,0 0,0 0,1 0,-1 0,0 0,0 0,1 0,-1 0,0 0,0 0,-1 0,1 0,0 0,-1 0,1 0,-1 0,0 0,0 0,0 0,0 0,2 1,-2-1,0 0,0 0,-6-2,0 1</inkml:trace>
</inkml:ink>
</file>

<file path=ppt/ink/ink1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1630 521,'-3'1,"4"2,2-3,0 1,0 0,0-1,0 1,2 0,-1-1,0 1,1 0,0 0,2 0,-4-1,1 0,0 0,1 0,0 0,0-1,0 1,0 0,-1 0,1 0,0 0,-1 1,1-1,-1 0,1 0,0 0,0 0,0-1,0 1,0 0,0 0,-1 0,4 0,-4 0,0 1,0-1,-1 1,1-1,0 1,-1-1,1 1,0-1,0 1,1-1,-1 1,1-1,0 1,1-1,-1 0,0 0,0-1,1 1,-1 0,1-1,0 0,0 1,0-1,0 0,0 0,-1 0,1 1,-1-1,1 0,-1 0,0 1,0 0,-1-1,1 1,-1 0,0 0,0 0,-1 1,1-1,-1 1,0-1,1 0,-1 1,1-1,-1 0,1 0,0 1,0-1,0 0,1 0,-1 0,1 0,0 0,0 0,0 0,-1 0,0 0,0 0,0 0,0 1,0-1,-1 0,1 0,-1 1,1-1,-1 0,4 1,0 0,-4-1,0 0,0 1,0-1,2 2,-1-1,1 0,-1 1,1-1,0 0,0-1,0 1,-2-1,2 0,0 0,-1 1,0-1,-1 0,0 0,-5-3</inkml:trace>
</inkml:ink>
</file>

<file path=ppt/ink/ink1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355 616,'-3'-1,"3"-2,3 2,0 0,0 1,1-1,1 0,-2 0,1 0,0 0,0-1,0 1,1 0,-1-1,1 1,-1 0,1 0,0 0,0 0,0 0,0 1,1-1,-1 1,1-1,-1 1,0 0,0 0,0 0,0 0,-1 0,0 0,0 0,0 0,-1 1,1-1,-1 0,0 1,1-1,-1 0,2 1,-2-1,1 0,0 0,-1 0,0 0,0 1,-7-1</inkml:trace>
</inkml:ink>
</file>

<file path=ppt/ink/ink1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336 684,'-3'1,"7"-2,0 1,0-1,-1 1,1-1,-1 1,0 0,0 1,0-1,0 0,0 0,1 1,0-1,-1 1,1-1,1 1,-1-1,0 1,0-1,0 0,0 0,0 0,4 0,-4 0,0 0,0 0,0 0,1 0,-1 0,0 0,0 0,0 0,0 0,0 0,0 0,0 0,-1 1,1-1,-1 0,0 1,0-1,0 1,0-1,0 0,0 1,2-1,-2 0,0 0,0 0,0 0,0-1,2 1,1-1,-1 0,-1 0,0 1,0 0,0 1,-1-1,-2-3,-4-1</inkml:trace>
</inkml:ink>
</file>

<file path=ppt/ink/ink1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418 597,'-3'-2,"-1"3,1 0,0-1,-1 1,1 0,-1-1,1 1,-2-1,1 1,0-1,0 0,1 0,-1-1,0 1,1-1,-1 0,1 0,0 0,0-1,0 1,0 0,0-1,0 1,0 0,-1-1,0 0,1 1,0-2,0 1,1-1,1 0,-1 0,1-1,0 1,1 0,0 0,0 0,2 0,-1 0,3 0,0 0,4-2,-5 3,0 0,1 0,0 0,1 0,-1-1,2 1,-1 0,1-1,0 1,0 0,0 0,0 0,0 0,0 1,0 0,0 0,0 0,0 1,0-1,0 1,0 0,-1 0,1 0,0 1,-1-1,1 0,-1 0,0 1,0-1,-1 0,0 1,1-1,-1 1,-1-1,1 1,0-1,-1 1,0-1,0 0,0 1,0-1,0 0,0 0,2 0,0 0,0 0,-1 0,-1 1,1-1,0 1,0 1,-1-1,0 1,0 0,0 0,0 1,0-1,0 1,-1 0,0 1,-1-1,-1 0,1 0,-1 0,0 0,0 0,0 0,-2 0,1 0,-2 0,1 0,-2 1,1 0,-1 0,0-1,0 1,-1-1,1 0,0-1,1-1,-1 1,1-1,-1 1,1-1,0 0,-2 0,2 0,0 0,0 0,0-1,0 1,0-1,0 1,0-1,-2 1,2-1,0 0,-2 1,2-1,-2 0,1 0,-1 0,1 0,0 0,0-1,1 1,-1 0,0-1,1 1,0 0,0-1,0 1,0 0,0-2</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619 982,'-3'2,"1"1,-1 0,0 1,1 0,1-1,1 0,0 0,-2 0</inkml:trace>
</inkml:ink>
</file>

<file path=ppt/ink/ink1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430 702,'2'0</inkml:trace>
</inkml:ink>
</file>

<file path=ppt/ink/ink1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433 706,'-4'0,"1"1,0-1,-1 0,0 1,0-1,1 0,-2 0,1 0,1 0,-1-1,0 1,0 0,0 0,0-1,0 1,0 0,-3-2,3 2,1-1,-1 0,-3 0,4 1,0-1,0 0,-1 1,1-1,0 0,0 0,-2-1,0 0,1-1,0 0,1 0,1-1,1 1,0-1,2 0,0 0,1 0,0 1,2-1,1 0,0 0,-2 2,1 0,-1 0,1 0,0 0,0-1,0 1,0 0,0 0,5-1,-4 1,0 1,-1-1,2 1,-1 0,0 1,0-1,0 1,6 0,-6 1,1-1,-1 1,1-1,0 1,0 0,0-1,-1 1,1-1,-1 0,0 1,0-1,0 0,0 1,-1-1,1 0,-1 0,0 1,1-1,3 1,-3-1,-1 0,0 0,0 1,-1-1,1 0,0 1,-1-1,1 0,-1 1,1-1,-1 1,0-1,1 1,-1-1,0 1,1 0,-1 0,0-1,0 1,0 0,0 0,2 2,-2-2,1 2,0-1,-1 1,0-1,0 2,-2 0,-1-1,-1 0,0 0,-2 1,-1 0,-1 1,2-3,0 1,0-1,-1 1,1-1,-5 3,5-3,-1 0,1 0,-1-1,1 0,-1 0,0-1,-3-1,3 0,1 0,-4-1,3 0,1 1,0-1,0 1,-2-2</inkml:trace>
</inkml:ink>
</file>

<file path=ppt/ink/ink1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860 826,'-2'3,"-1"-1,0-2,0 1,0-1,0 0,-1 0,0-1,1-1,-2-1,2 0,0 0,1-1,1-1,0 0,1 2,0 0,0 0,1 0,-1 0,1-2,-1 2,2-1,-1 1,1 0,1-1,1 2,0 0,0 2,-1 0,2 2,0 1,-1 1,-2-1,-1 0,1 0,-1 0,0 0,0 0,0 0,-1 0,0 0,0 1,0 0,-2-1,-1-1,0-1,0-1,0-1</inkml:trace>
</inkml:ink>
</file>

<file path=ppt/ink/ink1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1090 862,'-1'3,"0"0,-2-1,0-2,0 0,0-1,-1-1,-2-1,0-1,2 1,1 0,1 0,1 0,0-1,1 0,0 0,2 0,0 1,1-1,1 2,0 0,-1 1,5 1,-3 2,-1 0,0 2,-1-1,0 3,-1-2,-2-1,0 0,-3-1,0-2,0 0</inkml:trace>
</inkml:ink>
</file>

<file path=ppt/ink/ink1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1010 891,'1'3,"-2"0,-2 0,0-3,0 0,0 0,0 0,-1 0,1-1,0 0,0-1,0 0,0-2,1 1,1-1,1 0,0 1,1-1,0-1,1 1,1 0,0 0,2 1,-1 2,-1 1,0 0,0 2,0 0,0 1,-1 1,1-1,-1 1,0 2,-2-3,0 0,0 1,-2-1,-1 0,-1-1,0-2</inkml:trace>
</inkml:ink>
</file>

<file path=ppt/ink/ink1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1073 856,'2'3,"-5"-2,0-2,0 1,0 2,0-3,0-1,0 0,0 0,0 0,0-1,1 0,0 0,1-1,0 1,1 0,0 0,2 0,0 0,1 0,0 1,0 1,0-1,0 1,0 0,1 1,-1 1,0 1,0 0,-1 1,1-1,0 1,-1 0,0 0,0 0,-1 0,0 1,-1-1,0 0,-2 0,0 0,-1 0,0 0,0-1,0 0,0 0,0-2,0 0,0-2,1-1,-1 1,4 5</inkml:trace>
</inkml:ink>
</file>

<file path=ppt/ink/ink1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860 795,'1'4,"-1"-1,-1 0,-1 0,-1 0,0 0,0 0,0-1,0-2,0 1,-1-1,1 0,0-1,0 0,0 1,0-2,0 1,1-2,0-1,2 1,-1-1,0-1,1 1,0 1,0-1,0 0,0 0,1 1,-1 0,2 0,1 0,0 2,1 1,-1 0,2 1,-1 1,-1 1,1 0,0 1,-1 1,-1-1,-1-1,1 1,0 1,-1-1,-1 0,1 0,-1-1,-1 0,0 0,-1 0,-2 0,0-1,0-1,0-1,0 0,1-1,0 0,-1-1,1 0,0 0,0-1,0 0,2 0,0 0,0-1,1 1,0-1,0 0,0 1,1 0,1-1,-1 1,2 0,0 0,0 1,1 1,-1 1,0 0,1 0,0 2,-1 0,1 0,-2 2,1 0,-1 0,-1 0,0-1,0 1,-1 1,0-2,-2 0,1 0,-2-1,0 0,0-1,0 0,0-1,0-1,0 0,0-1,0 0</inkml:trace>
</inkml:ink>
</file>

<file path=ppt/ink/ink1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1073 848,'3'2,"-2"1,-2 1,0 0,-1 0,-1-1,-1-1,1-1,0 0,0-1,-1 0,1-1,0-1,0 0,1-2,0 0,1 1,0 0,0 0,0-1,1 1,0-1,1 1,0 0,1 0,1 1,0-1,0 1,0 1,1-1,-1 1,1 0,-1 1,1 0,0 0,-1 1,0 0,0 0,0 1,1 1,-2 0,-1 0,1 0,-1 0,0 0,-1 0,0 0,0 0,-2 0,0 0,-2 0,1 0,0-1,0-1,0-1,0 0,0 0,0 1,0-2,0-1,0-1,0 1,2-1,0 0,0 0,1 0,1 0,-1 0,1-1,0 1,1 0,0 0,1 0,0 2,0 1,0 1,0 0,0 0,-3 2,-3-1</inkml:trace>
</inkml:ink>
</file>

<file path=ppt/ink/ink1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1004 889,'1'3,"-2"0,-1 0,-1-2,0-1,-2-1,2 0,-1-1,1-1,0 0,1-1,0 0,1 0,0 0,1 0,0 0,1 0,1 1,2 0,-1 1,1 1,-1 1,1 0,1 1,-1 0,0 1,0 1,-1 1,-1 0,-1 0,0 0,-1-1,0 0,-2 0,-1-2,0-1,0-1,0 1</inkml:trace>
</inkml:ink>
</file>

<file path=ppt/ink/ink1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1065 893,'-1'3,"-2"-2,0 2,0 0,0-1,0 0,0 0,-1 1,1-2,0 0,0-1,-1 1,0-1,0 0,0-1,0 0,1-1,-1 0,0 0,1 0,0 0,0-1,-1 0,1 0,0 0,1-1,0 1,1-1,0 1,1-1,0 1,0-2,0 0,1 0,0 0,1 1,0-1,0 2,1-1,0 0,0 1,1 0,0 0,3-1,-2 1,-2 2,2-1,-2 1,2-2,-2 2,2-1,-2 1,2-1,-1 0,0 1,0 1,-1 0,0 1,0 0,1 2,0 0,-1 0,0-1,0 1,-1 0,0 0,0 1,0-1,0 0,-1 0,0 0,0 1,0-1,-1 0,0 1,-1 3,0-4,0 1,0-1,-1 4,1-4,-1 2,-1-1,0 0,0 0,-1-1,0 0,1-2,-2 0,0 0,0-1,1-1,0 1,1-1,0 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604 1049,'-2'3,"3"0,-1 0,0 1,1-1,-1 0</inkml:trace>
</inkml:ink>
</file>

<file path=ppt/ink/ink1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1750 994,'-3'1,"0"-1,0 2,2 1</inkml:trace>
</inkml:ink>
</file>

<file path=ppt/ink/ink1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1070 918,'-2'3,"-1"-2,0 0,-1-1,1 1,0 0,-1 0,0 0,1 0,-2 0,-2 2,2-3,1 1,0-2,-1 0,2 0,-1-1,0 0,0 0,1-1,0 0,0-1,0 0,1 0,0 0,0 0,1 0,0 0,0 1,0 0,1 0,0 0,0-1,1 1,0 0,1-1,-1 1,0 0,1 0,-1 0,1 0,-1 0,1 0,0 0,-1 0,1 0,0 0,-1 0,1 0,0-2,1 1,0 0,0 2,0 1,0 0,1-1,0 1,-1 0,2 0,0 0,-2 1,0-1,0 1,0 0,0 1,0-1,0 0,0 1,2 1,0 0,0 1,-1-1,1 1,-1-1,0 0,0 0,-1-1,0 1,0 1,-1 1,-1-1,-1 1,-1 0,1-1,-1 2,0 0,0-1,0-1,0 1,0 0,0-1,-1 1,-1-1,1 1,-1 0,0 0,-1-1,1 1,-3 0,2-2,0 0,-2 1,3-2,-1 0,0-1,0-1,1 0,0 0</inkml:trace>
</inkml:ink>
</file>

<file path=ppt/ink/ink1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995 919,'-3'0,"7"0,-1 0,3-1,-3 0,1 0,1-1,0 1,0-1,0 1,1-1,-1 0,0 1,0-1,0 0,-1 0,0 1,0 0,-1 0,0 0,0 0,1-1,1 1</inkml:trace>
</inkml:ink>
</file>

<file path=ppt/ink/ink1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1075 904,'-3'4,"0"-1,-2 1,0 0,2-2,-1 0,0 0,1 0,-1-1,-3 1,3-2,1-1,0 0,0 0,-1-1,-1-2,2 1,0 1,1-1,-3-2,1 1,-1 0,1 1,0 0,1 1,0-1,1 0,1-1,0-1,1 0,1 1,0 1,0 0,1-1,0 0,0 1,3-4,-2 4,0 0,0 0,1 0,0 0,0 0,0 1,0 0,0 0,1 0,-1 0,1 1,0-1,-1 1,0 0,1 0,-1 1,-1 0,1 0,0 1,-1 0,1 1,-1 0,0 0,3 2,-3-1,-1 0,1-1,-1 1,0 0,-1 0,2 2,-2-2,0 2,0 0,-2 0,0-1,0-1,-1 2,-1-1,-1 1,0-1</inkml:trace>
</inkml:ink>
</file>

<file path=ppt/ink/ink1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992 933,'3'-3,"2"2,-1 0,-1 1,2-1,0 0,0 0,1-1,-1 1,2-1,-1 1,0-1,6-2,-7 2,0 1,0-1,3-1,-4 2,-1-1,1 1,-1-1,0 1,-6-1</inkml:trace>
</inkml:ink>
</file>

<file path=ppt/ink/ink1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1076 914,'-8'7,"5"-5,0 0,0 0,0-1,0 0,0 0,0-1,0 0,-1 0,1-1,0 0,0-1,-1 0,1 0,-1 0,1 0,-1-1,1 1,-1 0,1-1,0 1,-1 0,1 0,0 1,-2-3,0 1,1 0,0-1,1 0,1 0,1 1,-1-2,2 0,0 0,0 2,1 0,1-2,0 2,-1 0,1 0,1 0,0 0,-1 0,2 0,-1 0,1 0,0 0,0 1,0-1,0 1,0-1,1 1,0 0,0 1,0-1,1 1,-1 0,1 0,-1 0,0 1,0 1,-1-1,1 1,-1 0,0 1,-1 0,1 0,-1 0,2 3,-3-2,1 2,-2-2,0 0,0 0,-1 0,1 0,-1 0,-1 2,0-2,0 0,0 0,0 0,0 0,-2 2,2-2,-3 1,2-1,-2 1,0 0</inkml:trace>
</inkml:ink>
</file>

<file path=ppt/ink/ink1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1084 908,'-1'4,"-2"-2,0 0,-1 0,0-1,1-1,0 1,-1-1,1-1,-1 1,0 0,1-1,-1 0,0 0,0 0,1 0,-4-2,4 2,-1 0,1 0,0-1,0 1,0 0,0 0,0 0,0-1,-2 0,0-1,1-1,1 0,2-1,0 2,2 0,-1 0,1-1,1 1,0-1,0 1,0-1,0 1,3-4,-2 4,0-1,0 1,0 1,0-1,0 1,1-1,-1 1,1 1,0 0,-1 0,2 0,-1 0,0 1,0 0,1 1,-1-1,0 1,0 0,0 0,0 0,0 1,-1-1,0 1,0 0,0 0,-1 1,2 2,-1 0,-3-2,1 0,-1 0,0 1,0-1,-1 0,1 0,-1 1,0-1,0 0,0 0,-2 2</inkml:trace>
</inkml:ink>
</file>

<file path=ppt/ink/ink1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1498 941,'-1'3,"-2"-1,-1 0,1-1,-1-1,1 0,0-1,0 0,0-1,0-1,1 0,0 0,1 0,0 0,0 0,1-1,0 0,-1-2,1 2,1 0,-1 0,1 1,0 0,2-3,0 3,0 1,2 0,-1 1,0 1,1 2,-1 0,-1 0,-1 1,0 1,0 1,-1-2,-1 0,0 0,-1 0,1 0,-1 1,0-1,-1 0,1 0,-1 0,0 0,1 0,0 0,-1 0,-1-3</inkml:trace>
</inkml:ink>
</file>

<file path=ppt/ink/ink1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721 787,'2'-3,"-1"6,-2 0,-1 1,-1-1,1 0,-2 0,1 2,-1 0,1-2,-1 2,2-2,-1 0,1 0,-2 2,0 0,0 0,0-1,0 0,1-1,0 0,0 0,0-1,0 1,0 0,0 1,0-2,0 1,0 0,0 0,0 0,1 0,0 0,0 0,0 0,0 0,-1 0,1 0,-1 0,2 0,-1 0,1 0,-1 0,3 0,2-1,1 1,-1-1,0 0,2 0,-1 1,-1-2,2 2,-2-2,0 1,0-1,0 1,0 0,0 0,0 0,0 0,2 2,-2-2,0 0,2 2,-2-3,2 3,-1-1,-1-1,1 2,0-1,1 0,-1 0,-1 0,1 0,-1 1,0-1,-1 0,0 0,1 0,-2 0,1 0,0 0,-1 0,-1 0,1 0,2 1,0-2,0 1,-6-3,0 0,3-3,2 0,1 0,0-1,1 0,-2 1,2-2,-2 2,0 0,0 0,1 0,-1 0,0 0,0 0,1 0,-1 0,2-2,-1 2,5-7,-5 8,-1-1,2-2,0 1,1-1,-1 1,-3 1,3-1,-1 0,2-2,-2 3,-1 0,1 1,-1-1,-5 1</inkml:trace>
</inkml:ink>
</file>

<file path=ppt/ink/ink1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734 808,'-2'-3,"1"0,2 0,0 0,2 2,1 2,-1 0,0 2,1 0,-1-1,1 1,-1-1,-1 1,1-1,2 3,-2-3,0 1,2 2,-2-2,0-1,-1 1,1-1,2 3,0 0,-1-1,1 1,-3-2,2 2,0-1,-1 0,1-1,-1 0,0 1,0-2,0 1,0 1,0-1,-1 0,1 0,0-1,0 0,0-1,0 1,0-1,-1 2,1 0,-6-4,2-2</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630 1119,'0'3,"1"0,0 0,2 0,-1 0,1-2,0 1,0-4</inkml:trace>
</inkml:ink>
</file>

<file path=ppt/ink/ink1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867 912,'-4'0,"2"3,0 2,-1-2,0 2,0-1,-1 0,-1 2,2-2,1 0,-1 0,0 0,0 0,0 1,0-2,0 1,-1 1,2-2</inkml:trace>
</inkml:ink>
</file>

<file path=ppt/ink/ink1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1725 817,'-3'2,"0"0,-1-1,0-1,0 0,1 0,0-1,-2 0,2 0,0-1,0 0,-1 0,1 0,-3-4,4 2,-1 1,1-1,-1 1,2-1,-1 0,0-4,2 4,0 0,1 0,0 0,0 0,1-1,1 1,0 0,0 1,0-1,1 2,0 0,-1 1,1 1,0 1,-1 1,0 0,0 1,0 1,-1 0,0 0,-1 0,1 1,-1-1,0 0,0 0,-1 0,1-1,-1 0,0 0,0 0,0 1,0-1,0 0,-2 0,-1 0,0-1,0-1,0 1,0-3</inkml:trace>
</inkml:ink>
</file>

<file path=ppt/ink/ink1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753 769,'-3'1,"4"-4,2 0,0 1,-1-1,1 1,1-1,0 0,1-1,0-1,-2 3,2-3,0 1,0 0,0 1,-1 0,-1 1,2-1,0-1,0 0,-2 2,0 0,0 0,-1-1,4-1,-3 2,0 0,0 0,0-1,0 1,0 0,0 0,2-2,-2 2,2-3,-2 3,0 0,0 0,0 0,0 0,0 0,2-1,-2 1,1-1,-1 2,0-1,1 1,-1-1,0 1,0-1,0 0,0-1,-6 4,0 0</inkml:trace>
</inkml:ink>
</file>

<file path=ppt/ink/ink1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923 642,'3'2,"0"-1,1 1,-1-1,1 1,1 0,-1 0,-1-1,2 1,-2-1,0 0,2 0,-2 0,0 0,0 0,2 1,-2-1,2 2,0 0,0 0,-1-1,0 1,1-1,-2 0,1 0,0 0,0-1,-1 0,1 0,-1 0,1 0,-1 1,0-1,1 1,-1 0,3 0,-2 0,-1-1,1 0,0 0,0 1,-1-1,0 1,1 1,-1-1,1 1,-1-1,1 0,0 0,0 0,-1-1,1 0,-1 1,1-1,0 0,-1 0,0 1,0 0,0 0,0 2,0-2,0 2,0-1,-1 0,1-1,-1 1,1 0,-1 0,1 0,-1 0,1 0,-1 0,2 0,-1-1,1 1,-1-1,0 1,0 0,-1 0,0 0,1 1,-1-1,0 0,0 1,-1-1,1 1,0 2,0-3,0 0,0 0,1 0,0 0,1 1,-2-1,1 0,-1 0,1 0,-1 1,1 0,-1 0,-1-1,1 1,0 1,0-1,0 0,-1-1,1 0</inkml:trace>
</inkml:ink>
</file>

<file path=ppt/ink/ink1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875 889,'3'-1,"0"-2,0 0,0 0,1-1,0 0,1-1,-2 2,0 1,0 0,1-1,-1 1,0 0,1 0,-1 1,1-1,0 0,0 1,0-1,0 0,0 1,0-1,1 0,-1 1,0-1,1 0,-1 1,0 0,0-1,0 1,0 0,-1 1,1-1,0 0,0 0,-1 1,1-1,0 0,0 0,-1 0,1 1,0-1,-1 0,1 0,-1 1,1-1,-1 1,0-1,0 1,0 0,0 0,0 1,2-1,-2 1,0-1,0 0,0 0,0 0,0 0,0 0,0 0,0 0,0 0,0 0,1-1,-1 1,0 0,1 0,-1 0,0 0,0 0,0 1,0-1,0 0,0 1,2 0,-1 1,0 1,0-1,0 1,-1-1,1 1,0-1,0 0,1-1,-1 1,0-1,0 1,-1 0,1 0,-1 0,1 1,-1-1,1 0,-1-1,0 1,0-1,0 1,1 0,-1 0,0 0,1 0,-1 1,0-1,1 0,0 1,-1-1,1 0,-1 0,0 0,0-1</inkml:trace>
</inkml:ink>
</file>

<file path=ppt/ink/ink1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1814 963,'-3'2,"0"0,0 0,0-1,0-1,-2 1,1-1,-1 1,0-2,2 1,0 0,0 0,-2-1,2 0,0 1,-2-2,0 0,1 0,0 0,-2-2,2 2,1-1,0 1,0-1,-1-1,2 0,0 0,0 1,1 0,0 0,0-1,0 1,1-1,0 0,1 0,-1-1,1 2,0 0,-1 0,2-1,1 0,0 2,0-1,0 0,0 1,1 0,1-2,-2 3,1-2,1 0,-2 1,2-1,0 0,0 1,-1 1,-1 0,1 1,1-1,-1 1,-1 0,2-1,-2 0,2-1,0 0,0 0,0-1,-1 2,-1 0,2 0,-1 0,-1 1,2 0,0 1,0-1,-1 0,1-1,0 1,-1-1,0 0,-1 1,1 0,1 0,-1 0,-1 0,1-1,0 1,0 0,-1 1,0-1,0 1,0 0,0 0,0-1,0 1,0 0,0 0,1-1,-1 1,0 0,0 0,0 0,0 0,0-1,1 1,-1 0,0 0,1 0,-1 0,0 0,0 1,0-1,1 1,-1 1,0-1,1 2,-2-1,0 0,-1 1,1 0,-2-1,1 0,-1 0,0 0,0 0,0 1,-1-1,1 2,-1-2,1 0,-1 0,0 0,0 0,0 1,-1-1,1 0,-1 2,0-2,1 0,0 0,-1 0,-1 1,0-1,0-1,0 1,0-1,0 0,0 0,0 0,0-1,-1 1,1-1,-1 0,1 0,-1 1,0-1,0 1,0-1,1 0,0-1,0 1,-1 0,0 0,0-1,0 1,0-1,1 1,-1-1,1 0,-1 0,1 0,-1 0,0-1,0 0,0 0,0 0,1 0,0 1,0 0,0 0,0 0,-1 0,1 0,0-1,0 1,0 0,-1-1,1 1,0-1,0 1,0-2,0 0,0 1,-1-1,0 1,0-1</inkml:trace>
</inkml:ink>
</file>

<file path=ppt/ink/ink1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1771 888,'-3'0,"0"0,0 1,4 2,2 0,-2 0,-1 0,2 0,1-1,0-2,-4-4,-1 1,-1 0</inkml:trace>
</inkml:ink>
</file>

<file path=ppt/ink/ink1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1772 887,'-1'-3,"2"6,0 0,0 0,2 1,-2-1,0 0</inkml:trace>
</inkml:ink>
</file>

<file path=ppt/ink/ink1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1001 899,'-2'-3,"-1"4,1 2,0 0,1 0,1 0,0 1,0 0,1 0,0-1,1 0,2 0,0-2,-1-1,0-1,0 0,1 0,-1-1,-1-1,0 0,0 0,-1 0,-2 0,0 0,-2 1,0 0,0 1,0 0,-1 0,0 1,1 2</inkml:trace>
</inkml:ink>
</file>

<file path=ppt/ink/ink1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991 910,'3'3,"3"-4,-2-1,-1 2,0-1</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689 1151,'1'3,"2"-1,0-1,1 1,-1-2,1 0,-1 0,1 1,0-1,1 0,-2-1,0 1,0-1,0 1,-3-3,-3 0</inkml:trace>
</inkml:ink>
</file>

<file path=ppt/ink/ink1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1007 904,'-2'3,"3"1,-1-1,1 0,0 1,-1-1,2 0</inkml:trace>
</inkml:ink>
</file>

<file path=ppt/ink/ink1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904 917,'-2'3,"-1"0,0 1,1-1,-1 0,0-2,0-1,0 0,-1 0,0-1,1 0,-1 0,-2-1,3-1,0 1,0-2,1 0,1-1,0 0,1 2,0 0,0-2,1 2,0 0,1-1,1 1,1 1,-1 2,7 3,-7-1,2 3,-3-2,1 0,-1 0,0 1,0-1,0 0,-1 1,0-1,0 0,0 0,0 1,-1 0,-2-1,-1-2,0-1,-1-1,1-1,0 1,0-1,0 0</inkml:trace>
</inkml:ink>
</file>

<file path=ppt/ink/ink1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1142 912,'3'3,"-2"0,-1 0,-2 0,-2 0,0 0,1-2,0 0,-1 0,1-1,0 0,0-2,1-1,0-1,1-1,1 0,1 0,1 0,1 1,1 2,0 1,3 1,-2 2,-1 0,0 0,0 0,-1 0,-1 1,0 0,-2 0,-1 0,-1 0,-1 0,1 0,-1-5</inkml:trace>
</inkml:ink>
</file>

<file path=ppt/ink/ink1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1017 918,'3'0,"-4"3,-2 0,1 0,-1-1,0 0,0-1,0-1,0 0,0 0,0-3,0 0,2 0,0-1,1-1,0 1,1 0,1 1,2 0,-1 1,0 2,0-1,0 2,0 0,0 1,0 1,-1 0,0 1,-2-1,0 0,0 0,-3-2,0-1</inkml:trace>
</inkml:ink>
</file>

<file path=ppt/ink/ink1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996 916,'2'0</inkml:trace>
</inkml:ink>
</file>

<file path=ppt/ink/ink1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993 911,'-3'0,"0"0,0-1,0 1,0 0,0 0,-1 1,1-1,0 1,0 0,0-1,-1 0,1-1,0 1,0-1,0 1,0 0,0 1,0 0,0 0,0 0,0 0,0 0,-1-1,0 0,1 0,0 0,0-1,0 0,0 0,0 1,0-1,0 1,0-1,0 0,0-1,0 1,0-1,0 1,3-2,3 1</inkml:trace>
</inkml:ink>
</file>

<file path=ppt/ink/ink1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1010 908,'-1'3,"4"-1,0-3,0 0,0 2,0-1,0 0,0 1,0-1,0 0,0 0,0 0,0 0,0-1,0 1,0 0,0 0,0-1,0 0,0 0,0 1,0-1,0 1,0 0,0 0,0 0,0-1,0 1,0-1,0 1,0 0,0 0,0 0,0 0,0 1,0-1,0 0,0-1,0 0,0 1,0 0,0 1</inkml:trace>
</inkml:ink>
</file>

<file path=ppt/ink/ink1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1144 914,'0'3,"-1"0,-2-1,0-1,0-1,0 1,0-2,0 1,0-2,0 0,0 0,1-1,1 0,1 0,3-1,0 2,1 0,-1 1,0 1,0 0,0 0,0 1,0 1,0 1,-1 1,0-1,-1 0,-1 0,-3-1,0-1,0-1</inkml:trace>
</inkml:ink>
</file>

<file path=ppt/ink/ink1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988 919,'-3'-1,"0"0,0 1,0 2,0-1,-1 0,1 0,0 0,0-1,0 0,-1 0,-2 0,2-1,-1 0,1 0,0 0,1 1,0-1,0 2,-1-1,0 2,1-1,-1 1,1-1,0 0,0-1,0 0,0-1,0 0,0 1,0-1,5-2</inkml:trace>
</inkml:ink>
</file>

<file path=ppt/ink/ink1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1029 939,'-2'4,"1"-1,-1 0,-1 0,0-2,-1 0,1 0,-1-2,1 0,-1 0,1 0,0-1,0 0,0 0,0-1,0 0,-1-3,2 3,0-1,1 0,0 0,1 0,0 0,0 0,1 1,1-1,-1 0,1 1,-1 0,2 0,0 1,0 1,0 0,0 0,1 1,-1 0,1 1,-1 1,0-1,0 1,2 2,-2-1,-2 0,1 0,-1 0,0 0,-1 0,0 0,0 0,0 1,-1 0,0-1,0 0,0 0,-1 0,-1 0,1 0,-1-1,0-1,0 0,0 0,0-1,0 1,0-1,0 0,0-1,0 0,0-2,0 0,1-1,0 1,1-1,1 1,1 0,1 0,1 1,-4 5</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658 971,'3'-1,"0"-1,0 0,0 0,0 1,0 0</inkml:trace>
</inkml:ink>
</file>

<file path=ppt/ink/ink1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997 949,'-3'2,"0"-2,0-1,-1-1,1 0,1-1,-1-1,1 0,-1-3,3 4,-1-2,1 0,1 0,1 1,-1 1,3-1,2-1,-3 3,0 1,0 0,0 1,0 0,2 1,-2-1,0 2,0-1,0 1,1 2,-1-1,0 1,-1-1,0 1,-1-1,0 1,0 0,-1 0,-1-1,0 0,-2-1,0-3,0-2</inkml:trace>
</inkml:ink>
</file>

<file path=ppt/ink/ink1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1280 918,'0'3,"-3"-5</inkml:trace>
</inkml:ink>
</file>

<file path=ppt/ink/ink1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1266 920,'3'1,"-3"-4,-3 4,0 0,0-1,0-1,0 1,0 0,0-2,0 1,0 1,0-1,0 0,0 0,0 0,0-1,0 1,0-1,0 1,0 0,0 0,0 0,0 0,1-2,0 0,-1 1,0-1,0 1,0 1,0 0,0-1,0 1,0 0,0 0,0 0,0 0,0 1,0-1,0 0,0 1,0-1,0 0,0 0,0 1,0-1,0-1,0 1,0 0,0 1,0-1,0 0,0 2,0-1,0 0,0-1,0 2,0-1,0 0,0 1,0-1,0 0,0 0,0 0,0 1,0 0,0-2,0 1,0 1,0 1,0 0,0 0,0 0,0 0,0 1,0-1,1 1,-1-1,1 1,-1-1,0 0,0 0,0 1,0-1,0 0,1 1,3-6,0 0</inkml:trace>
</inkml:ink>
</file>

<file path=ppt/ink/ink1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1025 935,'-2'3,"1"0,3 0,1 1,-1-1,1-1,0 0,0-1,0 0,0 0,0-1,0 0,0 0,0 1,0-1,0 0,0 1,0-1,0 1,0-1,0 1,0-1,0 0,0 0,1 0,-1 0,0 0,0-1,0 1,1 0,-1 0,0-1,1 1,0-1,0 0,0 1,-1 0,0 0,0-1,0 0,0 0,0 1,0-1,0 0,0 0,0-1,0 1,0 0,0 0,0 0,0 0,0 0,1-2,-1 1,0 1,0-1,0 1,0 0,0 0,0-1,0 0,0 0,0 1,0 0,1-1,-1 1,0 0,1-1,-1 0,0 0,0 0,0 0,0 1,0 1,-6 0,-1 0</inkml:trace>
</inkml:ink>
</file>

<file path=ppt/ink/ink1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1023 922,'3'2,"-1"1,-3 0,0 0,-1 0,-1-2,-1 1,0-2,1 1,0-2,0 0,0 0,-1-1,1-1,1 0,0-1,2 1,0 0,0 0,0-1,1 1,1 0,0 0,2 2,0 1,-1 1,0 1,-1 1,0 0,-1 1,1 0,-2-1,0 0,-3 0,0-2,0-1</inkml:trace>
</inkml:ink>
</file>

<file path=ppt/ink/ink1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989 912,'-3'2,"0"-1,-1 0,1 0,0-1,0 0,0 1,0-1,0 0,-1 1,0-1,0 0,0 0,1 0,-1 0,1 0,-1 1,1-1,0 1,0-1,0-1,0 0,0 1,0-1,0 0,0 1,0-1,0 1,0 0,0 0,0 0,0-1</inkml:trace>
</inkml:ink>
</file>

<file path=ppt/ink/ink1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1043 915,'-3'0,"0"0,0 1,0-1,7-1,-1 0,0 1,0-1,0 1,0 0,0 0,0 0,0 0,1 0,-1 0,0 1,0-1,0 0,0 0,0-1,0 1,0-1,0 1,0 0,0 0,0 0,0 0,0 0,0 0,0 0,0 0,0-1,0 1,0-1,0 2,0 0,0 0,0 0,0 0,-6-1</inkml:trace>
</inkml:ink>
</file>

<file path=ppt/ink/ink1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1144 918,'3'0,"-4"3,-1 0,-1-2,0 0,0-2,0 0,0 0,2-2,0 0,2 0,-1 0,1 0,0 0,0 0,2 1,0 2,0 1,0 1,-1 1,-2 0,-2 0,-1-2,0 0</inkml:trace>
</inkml:ink>
</file>

<file path=ppt/ink/ink1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893 920,'3'0,"-5"3,-1 0,0 0,0-2,0 0,-1-1,0 0,0-1,0 0,0-1,1 0,0-1,1 0,1 0,1-1,0 0,1-1,1 2,0 0,1 1,1 2,-1 1,0 1,0 1,-1 0,-1 0,-4-4</inkml:trace>
</inkml:ink>
</file>

<file path=ppt/ink/ink1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910 915,'-2'4,"1"-1,-3 1,1-3,0 0,-3-2,1 0,0 0,-2 0,4 0,-1 0,0 0,1 0,0 0,1-3,3 1,1 0,0 0,1 2,0 0,0 0,0 2,0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721 694,'-1'3,"0"0,1 0,0 0,1 0,1 0,-1 1,1-1,0 0,0 1,-1-1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739 954,'5'0,"-2"0,0 0,0 0,0 0,0 0,0 1</inkml:trace>
</inkml:ink>
</file>

<file path=ppt/ink/ink1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1029 916,'0'3,"-2"1,-1-1,0-1,-1 0,1-1,0 0,0 0,-1-1,1 1,-1-2,1 0,-1 0,1-1,-1 0,1 0,1-1,0 0,-1-1,2 1,1-1,1 1,0 0,0 0,1 0,1 0,1 0,-1 1,0 1,0 1,0-1,0 2,0-1,0 2,0 0,0 0,-1 1,0 0,-1 0,0 0,-1 0,0 0,-3-1</inkml:trace>
</inkml:ink>
</file>

<file path=ppt/ink/ink1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1024 924,'-1'3,"-2"0,0-2,0-1,0-1,0 1,0-1,0 1,0-1,0 0,0 1,0-2,1-1,1 0,1 0,0 0,1 0,2 0,-1 0,2 1,-1 1,0 0,1 2,-1 1,0 0,-1 1,-1 0,0 0,-1 0</inkml:trace>
</inkml:ink>
</file>

<file path=ppt/ink/ink1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1021 929,'2'-3,"-2"6,-1 0,-1 0,0 0,-1-2,-1-1,0-1,0-1,1 0,0-1,1 0,0 0,1-1,0-1,1 1,0-2,1 2,0 0,1 1,1 0,1 1,-1 2,0 0,1 2,0 2,-1-1,-3 0,0 0,-1 0,-2-1,0 0,2 1</inkml:trace>
</inkml:ink>
</file>

<file path=ppt/ink/ink1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996 919,'0'-3,"3"3,0-1,0 1,0 0,0-1,0 1,0 0</inkml:trace>
</inkml:ink>
</file>

<file path=ppt/ink/ink1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1009 899,'-1'4,"2"-1,-1 0,0 2,1-2,0 5,-1-4,1-1</inkml:trace>
</inkml:ink>
</file>

<file path=ppt/ink/ink1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995 913,'4'-2,"0"1,-1 1,1-1,0 1,-1-1</inkml:trace>
</inkml:ink>
</file>

<file path=ppt/ink/ink1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1009 899,'-1'3,"1"1,0-1,1 2,-1-2,0 0,1 0</inkml:trace>
</inkml:ink>
</file>

<file path=ppt/ink/ink1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636 916,'-3'-1,"0"-1,0 1,6 1,0 0,0 0,0-1,0 1,0 0,0 0,0 0,0 0,0 0,0 0,0 0,0 0,0 1,0-1,0 0,0 1,0-1,0 0,0 0,0 0,0 0,0 0,0 0,0-1,0 1,0 0,0 0</inkml:trace>
</inkml:ink>
</file>

<file path=ppt/ink/ink1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724 901,'-3'-1,"1"4,0 0,1 0,0 0,1 0,1 0,1 0,1-1,0-1,0 0,0-2,0-1,0 0,-1-1,0 0,-1 0,-1 0,-2 0,-1 1,-1 1,0 0,0 1,1 0</inkml:trace>
</inkml:ink>
</file>

<file path=ppt/ink/ink1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717 907,'-3'2,"7"0,-1-2,1 0,0 0,0 0,-1 0,0 0,0 0,0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802 964,'6'1,"-1"0,0 0,-2 1,1 0,-1-1,-1 2,-1 0</inkml:trace>
</inkml:ink>
</file>

<file path=ppt/ink/ink1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734 898,'-1'4,"1"-1,0 0,1 1,-1 0,0-1,1 0,0 0,-1-6</inkml:trace>
</inkml:ink>
</file>

<file path=ppt/ink/ink1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714 907,'-3'2,"0"-1,0-1,0 0,-2-1,2 1,0 0,0 1,0-1,0 1,0-1,0 1,0 0,0-1,0 0,0 0,0 0,0 0,-1 0,1 0,0 1,0-1,0 1,0 0,0 0,0-1,0 1,0-2,0 1,-3-1</inkml:trace>
</inkml:ink>
</file>

<file path=ppt/ink/ink1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744 910,'-3'0,"2"3,4-3,1 1,-1 0,1-1,-1 1,0-1,0 0,0-1,0 1,0 0,1 0,0 1,-1-1,1 1,0-1,-1 0,1 0,-1-1,0 0,1-1,-1 1,1-1,-1 1,2 1,-2 0,0 1,0 0,0-1,0 1,0-1,0 1,0-1,0 0,0 0,0-1,0 1,0-1,0 1,0 0,-7-1</inkml:trace>
</inkml:ink>
</file>

<file path=ppt/ink/ink1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720 909,'-3'-1,"-2"0,2 1,0 0,0 0,0 1,0-1,0 1,0-1,-1 0,0 0,1 0,-1 0,1 0,-1 0,1 0,0 0,0 0,0 0,0 0,0 0,0 0,0 1,0-1,-1 0,0 0,1 0,0 0,0 0,0 1,0 1,0-1,0 0,0-1,0 0,0 1,0-1</inkml:trace>
</inkml:ink>
</file>

<file path=ppt/ink/ink1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745 901,'-2'3,"0"0,-1-3,0 1,0 1,7-1,-1-1,0 1,1-1,0 1,0-1,0 1,1 0,-1-1,0 1,-1-1,1 1,0-1,0 0,-1 1,1-1,-1 0,0 0,0-1,1 1,0-1,-1 1,0 0,1-1,0 1,-1 0,0 1,0-1,0 1,-6-3,0 1,-1 1,-2 1</inkml:trace>
</inkml:ink>
</file>

<file path=ppt/ink/ink1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645 924,'-3'0,"0"-1,0 1,0 0,0-2,0 1,0 1,0 0,0 0,6-1,1 0,0 1,0-1,-1 1,2-1,-2 0,1 1,-1-1,1 1,-1-1,1 1,0 0,-1-1,1 1,-1 0,1 0,0 0,-1 0,1 0,-1 0,1 0,3 0,-4 0,1 0,-1 0,0 1,0-1,1 0,-1 1,2-1,-2 1,0-1,2 1,0-1,-1 0,1 0,-1 0,0 0,0 0,2 0,-1 0,-1 0,-1-1,1 1,2 0,-3 0,0 0,0 0,0 0,0 0,0-1,0 1,0 0,1 0,0 0,-1 0,0 0,0-1,0 0,-6 1,0 0,0 0,-1 0</inkml:trace>
</inkml:ink>
</file>

<file path=ppt/ink/ink1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729 794,'-1'-3,"2"0,0 6,-1 0,0 1,0-1,0 1,0 0,0 2,0-1,1-1,-1 0,1 0,-1 2,1-2,-1 0,0 0,1 0,-1 0,-1 1,1-1,0 0,0-1,0 1,0 0,0 0,-1 0,1 0,0-1,0 1,0 0,0 1,0-1,0 0,0 0,0-1,0 1,0 0,0 0,0-1,0 1,0 2,0-2,1 0,-1-1,0 1,0-1,0 0,0 0,0 0,0 0,0 1,0-1,0 1,0 1,0-1,0 1,-1 0,1-1,0-1,0 0,-1 0,1 0,0 0,0 0,-1 1,1-1,-1 0,0 0,1 0,0-6,-1-1,-1 1</inkml:trace>
</inkml:ink>
</file>

<file path=ppt/ink/ink1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879 918,'-3'-2,"6"3,0 0,0 1,0 0,0-1,0 2,0-2,1 1,-1-1,0 0,0 1,0-1,0 0,0 1,0-1,0 1,-1 1,1 0,-2 0,-4-2</inkml:trace>
</inkml:ink>
</file>

<file path=ppt/ink/ink1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906 935,'-3'0,"5"3,1 0,-1 0,1 0,0 1,0-1,0 0,0-1,0 1,0-1,-1 1,1-2,0 1,0 1,0-2,0 0,0 0,0 0,0 0,0 0,0 0,0 0,0-1,0 1,0 0,0 0,0-1,0 1,1-1,-1 1,0-1,0 1,0 0,0-1,0 0,0 0,0 0,0 1,0 0,0 0,0 0,0 1,0 0,0-1,0 0,0 0,0-1,0 0,0 0,0 0</inkml:trace>
</inkml:ink>
</file>

<file path=ppt/ink/ink1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897 913,'-3'-1,"0"0,0 1,0 0,0 0,0-1,0 0,0 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827 1015,'3'3,"-1"0,-1 0,-1 0,0 0</inkml:trace>
</inkml:ink>
</file>

<file path=ppt/ink/ink1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875 910,'-1'3,"4"-3,0-1,0 0,0 1,0-1,0 1,0 0,0 0,0 1,0-1,0 1,0 0,0-1,0 0,0 0,0 0,0-1,0 1,0 0,0-1,0 0,0 0,0 0,0 1,0-1,0 2,0-1,0 0,0 1,0 0,0 0,0-1,0 1,0-1,0 0,1 1,-1 0,0-1,0 1,0-1,0 0,0 1,0-1,0 1,0 0,0 0,0-2,0 0,0 0,0 1,0 0,0 0,0 0,0 0,0 0,0-1,0 1,0 0,0 0,0 0,0 0,0 0,0 0,0-1,0 0,0 1,0 0,0 0,0-1,0 1,0 1,0-1,0 1,0 0,0-1,0 2,0-2,0 0,0 0,-6-1,-1 1,1 1,-1-1</inkml:trace>
</inkml:ink>
</file>

<file path=ppt/ink/ink1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952 915,'-4'0,"0"-1,1 1,0-1,0 1,0 0,0 0,0-1,0 0,0 0,0 0,0 1,0 0,0-1,0 1,0-1,0 1,6 0,0 1,1-1,-1 0,2 1,-2-1,2 1,-2-1,2 0,-2 0,0 0,2 0,-2 0,0 0,2 0,-2 0,2-1,-2 1,0 0,2 0,-2 0,0 1,1-1,-1 0,1 0,0 1,0-1,0 0,-1 0,1 1,-1-1,0-1,1 1,-1 0,0 0,0 1,1-1,-1 1,0-1,1 1,0-1,0 1,-1-1,1 0,0 0,-1-1,0 1,2 0,-2 0,1 0,0 0,-1 0,0 0,0 1,0-1,0-1,0 1,0-1,0 0,0 1,0 0,0 1,0-1,-5 3,-2-3</inkml:trace>
</inkml:ink>
</file>

<file path=ppt/ink/ink1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1266 916,'-3'-1,"0"0,0-1,1-1,0 0,-1 1,0 0,0 0,0 0,1-1,-1 1,0 0,0 0,0 1,0-1,0 0,0 1,0 0,0 0,0-1,0 1,0-1,0 1,0 1,0-2,0 1,0 0,0 0,0 1,0-1,0 0,0 1,0-1,0 1,0-1,0 1,0-1,0 0,0 1,0-1,0 0,0 1,0 0,0-1,0 1,0-1,0 2,0-1,0 0,0 1,0-1,0 1,0 0,-1 0,1 0,0 0,0-1,0 0,0 0,0 1,0-1,0 1,0-1,0 0,0-1,0 1,0 0,0 0,0 1,0-1,0 1,0-1,0 0,0 1,0 0,0 0,0-1,0 2,0 1,0-1,2 1,-1 0,0 0,0 0,1 0,1 0,-1 0,0 0,0 0,2 0,-1 0,1 0,1 0,-1 0,1 0,1-2,0 1,0-1,0 1,0 0,0 0,0 0,0-1,0 1,0-1,0 0,0 1,0-1,0 1,0 0,0 0,0 0,0-1,0 0,0 0,0 1,0-1,0-1,0 1,0-1,0-1,0 1,0 0,0-1,0 0,0 0,0 1,0 0,0 0,0 0,0 0,0 0,0-1,0 1,0 0,0-1,0 1,1 0,-1-1,0 0,0 0,0 0,0 1,0-1,0 0,0 1,0 0,0-1,0 1,0 0,0 0,0-1,0 1,0 0,0-1,0 1,3-1,-3-1,0 0,0 0,0 0,0 2,0-1,0-1,0 1,0 0,-1-2,1 0,0 2,-6 1</inkml:trace>
</inkml:ink>
</file>

<file path=ppt/ink/ink1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1276 906,'-2'-3,"-1"2,0 1,0 2,0 0,2 1,0 0,1 0,1 0,1 0,1-1,0 0,0-3,0 0,0-1,0 0,-1-1,-1 0,0 0,-1 0,0 0,-2 0,-1 2,0 0,0-1,0 1,0 0,0 2,1 2,-1 0,3 0,0 0,2 0,1 0,0-1,0-2</inkml:trace>
</inkml:ink>
</file>

<file path=ppt/ink/ink1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1256 908,'2'0</inkml:trace>
</inkml:ink>
</file>

<file path=ppt/ink/ink1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1260 909,'3'1,"-6"-2,0-1,0 0,1-1,-1 2,0 0,0 0,1-2,5 4,0 0,0 0,0 0,0 0,0 1</inkml:trace>
</inkml:ink>
</file>

<file path=ppt/ink/ink1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1282 904,'-1'-3,"-2"2,0 2,0 1,1 1,-1-1,2 1,-1 0,2 0,1 0,1 0,1-1,0-1,0 0,0-2,0 0,0-1,0 0,-1-1,-1-1,-1 1,-1 0,-1 0,-1 2,0 0,0-1,0 1,0 0,0 2,1 2,0 0,1 0,1 0,2 0,0 0,1-1,0-1,0-1,0-1,0 0,-1-2,-1 0,0 0,-1 0,-3 3,0-2</inkml:trace>
</inkml:ink>
</file>

<file path=ppt/ink/ink1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1247 909,'-3'-2,"0"0,0 1,0 0,0-1,-1 0,1 0,0 1,0 0,-1-1,0 1,1 0,0 1,0-1,0 0,-1 0,1 0,0 1,0-1,0 0,0 1,0-1,-1 1,0-1,0 1,1-1,-1 1,1-1,0 0,0 1,0-1,0 1,-1 0,1-1,0 1,0 0,0-1,0 0,0 0,-1 0,1 0,0 0,-1 0,0-1,1 1,0 0,0 0,-1 0,1 0,0 1,-1 0,0 0,1 0,0 0,0 0,0 0,-1 0,1 1,0-1,-2 0,2 1,0 0,0-1,0 2,0 0,0 1,0-1,1 1,-1 0,2 0,1 0,-1 0,1 0,-1 0,0 0,0 0,0 0,-1 0,2 1,0-1,0 0,1 0,0 1,1-1,0 1,1-1,0 0,0-1,0 1,0-2,0 1,0-1,0 1,0 0,1 0,-1-1,0 0,1-1,0 0,0 0,0 1,0 0,0-1,0 0,0 0,-1 0,0 0,1 0,-1 0,0 0,0 0,1-1,-1 1,0-1,0 0,0 1,0-1,1 1,-1-1,0 1,0-1,0 1,1-1,-1-1,0 1,0-1,0 1,0 0,0 0,0 0,0 0,0 0,1-1,-1 1,0 0,0-1,0 1,0 0,0-1,0 1,0-1,0 1,0 0,0-1,0 1,0-1,0 1,0-1,0 0,0 1,0 0,0 0,0-1,0 0,0 0,0 1,0 0,0 0,-6 3,0-1</inkml:trace>
</inkml:ink>
</file>

<file path=ppt/ink/ink1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1234 924,'-1'3,"4"-2,1-1,0-1,0 0,0 0,0 0,-1 0</inkml:trace>
</inkml:ink>
</file>

<file path=ppt/ink/ink1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1256 910,'-3'0,"0"1,0-1,0-3,0 2,0 0,0-1,0 1,0-1,-1-1,1 1,0 1,0-1,-1 0,1 0,0 1,0-2,0 1,0 0,0 1,0-1,0 1,0 1,0-1,-1 0,1 0,0 0,-1-1,1 0,-3 0,3 2,0-1,0 1,0 0,0-1,0 1,-1-1,1 0,0 1,0 0,0 0,-1-1,0 1,0 0,0 0,1 0,0 0,0 0,0 0,0 0,0 0,0 0,0 0,0-1,0 1,0 1,0-1,0 1,0-1,0-1,0 1,0 0,0 1,0 1,0-1,0 0,0 0,0 0,0 1,1 1,-1 0,1 0,0 0,1 0,0 0,0 0,0 0,0 0,0 0,0 0,0 0,1 0,0 0,0 0,1 0,0 0,0 0,0 0,0 0,2 0,0 0,0 0,0-1,0-1,0 1,0-1,0 0,0-1,0 1,0 0,0-1,0 1,0 1,0-1,0 0,0 0,0-1,0 0,0 0,0 1,0-1,0 0,0 0,0 0,0 0,0 0,1 0,-1 0,2 1,-2-1,0 1,1-1,-1 0,0 0,0 0,0 1,0-1,0 0,0 0,0-1,0 1,0 0,0-1,0 1,0-1,0 1,1 0,-1 0,0 0,0 0,0 0,0-1,0 0,0 0,0 0,0-1,0 1,0 0,0-1,0 1,0-1,0 0,-1-1,1 1,-1-1,1 1,0 0,0 0,0 0,0 0,0 1,-1-2,1 1,0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820 1070,'0'4,"0"-1,-1 0,0 0,-1 0,0 1,0 0,0 0</inkml:trace>
</inkml:ink>
</file>

<file path=ppt/ink/ink1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1177 947,'-3'0,"6"2,0-3,0-1,0 0,1 0,0 0,0 0,3-2,-3 2,0 0,0 1,-1-1,1 0,-1 0,1 0,-1 1,0 0,0 0,0 0</inkml:trace>
</inkml:ink>
</file>

<file path=ppt/ink/ink1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1252 921,'-1'3,"-2"-1,0 0</inkml:trace>
</inkml:ink>
</file>

<file path=ppt/ink/ink1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1326 212,'2'-3,"-2"0,0 0,-3 4,1 2,0 0,0 0,0 0,-1 1,1 0,-2 1,1 0,0 1,-1 0,1-1,-1 1,1-1,0-1,0 0,1 0,-1-1,1 1,-2 1,0-1,1 0,-1 1,1-2,1 0,6-3,0 2,1 2,-2-2,0 0,1 1,-1 0,1-1,0 1,-1 0,1 0,3 2,-3-2,-1-1,0 0,0 0,0 0,0 0,0 0,2 0,1 2,-2-3,-1 0,-1-5,-2 1,-1 0</inkml:trace>
</inkml:ink>
</file>

<file path=ppt/ink/ink1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1315 187,'4'-3,"0"5,-1 1,1 0,0 1,-1-2,2 2,-2-2,0 0,0 0,0 1,1-1,-1 0,1 0,-1 0,1 0,-1 1,0-1,1 1,-1-1,-1 1,1 0,1 2,0-1,-1 0,0-1,-1 0,1-1,0 0,0 0,-6-1,1 2,-2 2,2-2,0 0,0 1,-1 0,0 1,0-1,0 1,1-1,-1 0,0 0,1 0,0-1,-1 3,0-2,0-1,1 0,-1-1,0-2</inkml:trace>
</inkml:ink>
</file>

<file path=ppt/ink/ink1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1341 190,'-3'3,"0"1,-1 1,2-2,-1 0,1 0,-1 1,0-1,0 0,1 0,-1 0,0 0,1 0,0 0,-3 1,3-1,0 0,-2 2,2-2,0 0,-1 2,1-2,-1 1,2-1,-1 0,0 0,0 0,-1 0,3 0,4-2,2 2,-3-2,0 1,1 0,-1 0,1 1,0-1,0 1,0 0,1 0,-1 0,0 0,0 0,0 0,0 0,0 0,0 0,-1-1,1 1,-1 0,0 0,0-1,0 1,0-1,0 0,1 2,0-1,-1 0,0-2,-3-4,-2-1,1 0,-1 1</inkml:trace>
</inkml:ink>
</file>

<file path=ppt/ink/ink1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1331 196,'-1'-4,"4"4,1 3,1 1,-3-1,1-1,0 1,1 0,0 0,4 3,-4-3,0 0,0 0,0 0,0 0,0 1,3 2,-4-3,0 0,0 0,-1 0,1-1,-1 1,1 1,0-1,-1 0,1 1,-3-1,-2 0,0 1,0-1,0 0,0 0,-1 1,0-1,0 1,0 1,0-1,-1 0,1 0,1-1,-1 0,1 0,-2 2,0-1,1-1,0 0,0 0,2 0,-1 0,4-7</inkml:trace>
</inkml:ink>
</file>

<file path=ppt/ink/ink1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1070 968,'2'3,"0"0,-3 0,-2-4,3-2,0 0,0 0,0 0,-1 6,0 1,-1 0,0 1,0-1,1-1,-1 1,1-1,0 0,0 0,0 0,0 1,0-1,0 1,0 3,0-4,0 1,1-1,3-7,-2 1,0 0,1 0,-1-1,0 0,1 0,-1-1,0 1</inkml:trace>
</inkml:ink>
</file>

<file path=ppt/ink/ink1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1068 981,'3'-10,"-2"5,2 0,0 5,0 2,0 1,1 1,-2-1,1 2,1-1,-2-1,1 1,0-1,0 0,0-1,-4-6</inkml:trace>
</inkml:ink>
</file>

<file path=ppt/ink/ink1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 193,'-3'-1,"1"-2,-1 2,6 4,0 0,0 0,1 0,0 0,1 1,-2-3,2 3,-2-2,0 0,0 0,6 3,-6-3,1 2,-1-3,1 2,-1 0,0 0,0-1,1 1,-1 0,0 0,0 0,-1 0,0 0,-5-5</inkml:trace>
</inkml:ink>
</file>

<file path=ppt/ink/ink1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1425 253,'-1'3,"0"0,0 0,-1 1,1-1,-2 2,1-2,1 0,-1 0,0 0,1 0,-3 2,3-2,-1 0,0 0,-1 3,1-3,0 0,0 0,-1 1,1-1,-2 4,1-1,0-2,0 0,2-1,-1 0,0 0,0 0,-1 0,4-6,-1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803 1120,'-5'3,"0"0,0 0,1 0,0-1,0 0</inkml:trace>
</inkml:ink>
</file>

<file path=ppt/ink/ink1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1344 197,'-1'-3,"1"0,0 0,3 6,0-1,0 1,0 0,1 0,0 1,1-1,0 0,0 1,-2-2,2 1,-2-1,1 3,-1-3,-1 1,2 2,-1 0,-2-2,2 2,-1 0,0 2,-1-3,0 0,0 0,0-1,0 1,-1-1,0 0,1 0,1 0,-5-3,0-3</inkml:trace>
</inkml:ink>
</file>

<file path=ppt/ink/ink1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1367 209,'-3'0,"4"-3,2 0,0 2,0 0,0 1,0-1,1 0,-1 1,0-1,1 1,-1 1,0 0,0 0,0 0,0 0,0 0,0 0,0-1,-6 2,0 0,-2-1,2-1,0-1,0 0,0 0,0 1</inkml:trace>
</inkml:ink>
</file>

<file path=ppt/ink/ink1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1341 194,'-3'-2,"3"-1,1 0,2 0,0 3,0 0,0 1,0 0,1 1,0 0,0 1,-1-2,2 1,0 1,0 0,-1 0,0 0,0 0,0 1,-1 1,0-1,-2-1,2 2,-1 0,1-1,-2-1,1 0,-1 1,1-1,-1 0,-1-6,-1 0</inkml:trace>
</inkml:ink>
</file>

<file path=ppt/ink/ink1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1347 205,'-1'-3,"-2"1,3-1,1 0,2 1,0 1,0 0,0 0,0 1,1 0,0 0,-1 0,1 1,0-1,-1 1,1-1,-1 0,1 1,-1 0,1 1,-2 1,1 1,-1-1,0 0,1 0,-1 0,1 0,0 1,-1-1,0 0,-1 1,0-1,0 0,-1 0,0-6,-3 1</inkml:trace>
</inkml:ink>
</file>

<file path=ppt/ink/ink1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1869 1015,'3'3,"1"-2,-2-4,0 0,-2 0,-3 4,-1-1,0 2,0-1,0 0,0 0,1 0,-2 0,2 0,0-1,0 1,-3-2,3 1,-1-1,1 0,-1 0,0-1,0 0,0 0,1-1,-1 1,0-1,0 0,-1 0,1 0,0 0,0 0,0 0,0-1,-3-2,4 3,0 0,0 0,0-1,0 1,1 0,0-1,0 1,0-1,1 1,0 0,0-1,0 1,0 0,1-1,0 1,0-1,1 1,-1-1,1 1,0-1,0 0,0 1,0-1,0 0,0 0,1 0,-1 1,0-1,0 0,1 1,-1 0,1 0,-1 0,1 0,1-2,1 1,-1 2,2-2,-2 2,0 0,1-1,-1 1,1 0,0-1,0 1,0-1,0 1,0 0,1 0,-1 1,1-1,0 1,4 0,-4 0,0 1,-1 0,1-1,0 1,-1 0,1 0,-1 1,1-1,0 0,0 0,-1 1,1 0,0-1,0 1,-1 0,0 0,1 1,-1-1,0 0,0 1,0-1,0 1,0-1,4 2,-5-2,1 0,0 1,3 0,-4 0,1-1,1 3,0 0,-4-1,3 2,-3-2,0 0,0 0,0 0,0 0,0 0,0 7,0-7,-1 0,0 3,0-3,-1 0,1 0,-1 0,1 0,-1 0,-1 3,0-3,1 0,-2 2,1-2,0 0,-1 1,1-1,-1 0,1 1,0-1,-1 0,1 0,0 1,0-1,0 0,-1-1,1 1,0 0,-2 1,2-1,-3 1,0 0,2-2,0 0,0 0,0-1,-1 1,1-1,-1 1,1-1,-1 1,1-1,-1 0,1 0,-1 0,1 0,-1-1,1 1,0-1,-1 0,1 0,-1-1,0 1,-3-2,4 2,-1-1,0 0,1 0,-1 1,1-1,-1 0,1 1,-1-1,1 0,0 1,0-1,-1 1,1 0,-2-1,2 1,-1-1,1 1,0-2,2-1,0-1</inkml:trace>
</inkml:ink>
</file>

<file path=ppt/ink/ink1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1779 979,'-5'1,"2"-1,5-3,1 3,0 0,2 1,-2 0,0 0,1 0,-1 0,2 0,-1 0,1-1,0 1,0-1,7 0,-6 0,6-1,-6 0,0 1,0 0,0 0,1 0,-1 0,0 0,0 0,-1 0,0 0,0 0,-1 0,0 0,0 0,-1 0,0 0,1-1,0 0,-1 0</inkml:trace>
</inkml:ink>
</file>

<file path=ppt/ink/ink1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1760 986,'-4'0,"1"0,2-3,5 1,5-1,-5 2,1 0,0 1,1-1,1 1,0 0,1 0,0-1,0 1,1 0,-1 0,1-1,-1 1,8-2,-9 0,0 1,0 0,4-1,2-1,-10 3,0-1,2 1,-2-1,0 1,0 0</inkml:trace>
</inkml:ink>
</file>

<file path=ppt/ink/ink1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760 1239,'-3'1,"0"-1,4 3,2-3,0 0,1 0,0 0,0 0,1 0,0 0,-2 0,2 0,-2 0,2 0,0 0,-2 0,0 0,0 0,0 0,0 0,0-1,3 1,-3 0,0 0,0 0,0 0,1 0,-1 0,0 0,0 0,0 0,1 0,-1 0,0 0,0 0,1 0,-1-1,0 1,1-1,-1 1,1-1,-1 1,1-1,0 0,-1 1,1-1,-1 0,1 0,-1 1,7-2,-7 1,0 1,0-1,0 1,2-1,-2 1,0 0,5-1,-3 1,-1 0,-1 0,2 0,-1 0,-1 0,1 0,-1 0,1 0,-1-1,1 1,0-1,0 0,1 1,-1 0,-1 0,1 1,-1 0,0-1,0 1,0-1,0 0,0 1,0 0,0-1,0 1,0-1,0 1,1-1,-1 0,0 1,1-1,0 1,0-1,0 0,0 0,0 0,0 0,0 0,2 1,-2-1,2 1,-3-1,0 1,0-1,0 0,-6 0</inkml:trace>
</inkml:ink>
</file>

<file path=ppt/ink/ink1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1396 1256,'-3'-1,"0"0,4 4,2-2,0-1,1-1,0 1,1-2,0 1,2-1,-4 1,0 0,2 0,-2 1,0-1,2 1,0-1,-1 2,0-1,1 1,-1 0,-1 0,2-1,-2 0,0 0,0 0,1-1,-1 1,1-1,0 0,0 1,-1-1,1 0,-1 1,0-1,0 1,0 0,0 0,2 0,-1 1,-1 0,1 0,1-1,2 1,-2-1,-1-1,-1 1,1 0,0 0,0 0,-1 1,-2 2,-5-1,1-1,0 0,-1-1,0 0,1 0,-1-1,0 1,-1-1,0 0,0 1,2 0,-1 0,1 1,-1-1,0 0,0 1,0 0,-1-1,1 1,0 0,-1-1,1 1,0 0,-1-1,1 0,-1 0,0 0,1 0,-1 0,1-1,-1 1,1-1,0 0,-1 0,1 0,0 1,1-1,-1 0,0 0,1 0,-1 1,1-1,0 0,-2-1,2 1,-1-1,0-1,0 0,1 0,0-1,0-1,2 1,-1 0,1 0,1 0,0 0,1 0,1 0,1-1,1 0,-1 3,-1-1,1 1,0 0,0-1,0 1,3-3,-3 3,1 0,-1 1,1-1,-1 1,6-1,-4 1,0 1,0-1,11 2,-10-1,0 1,0 0,1-1,-1 1,1 0,-1 0,1 0,-2 0,1 1,-1-1,0 1,-1-1,0 1,-1 0,0 0,0 1,1 2,-2-2,-1 0,0 0,0 0,0 0,-1 0,1 0,-1 2,0 1,0-2,-1-1,0 1,-1-1,-1 0,-2 0,0 0,-4 0,6-2,-1 0,1 0,0-1</inkml:trace>
</inkml:ink>
</file>

<file path=ppt/ink/ink1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1543 1238,'-3'1,"0"1,0-1,0 1,-1-1,-1 0,0 0,2-1,0 1,0-1,0 0,0 0,0 0,0 0,-4 0,4-1,0 1,-1-1,1 0,-1 1,1-1,-1 0,-2-1,2 1,-1-2,1 2,0-1</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672 984,'2'-3,"-5"6,0 2,1-2,-1 0,1 1,-1 0,0 0,-2 3,3-3,0-1,0 0,1 0,0 0,-1 1,1 0,1-1,0 0</inkml:trace>
</inkml:ink>
</file>

<file path=ppt/ink/ink1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888 1368,'-3'1,"0"1</inkml:trace>
</inkml:ink>
</file>

<file path=ppt/ink/ink1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873 1375,'-5'0,"2"-1,0 1,0 0,0 0,0 0,0 0,0 0,6 0,0 0,0 0,1-1,1 1,0-1,0 1,-1-1,-1 1,0 0,1-1,0 1,0-1,0 1,1 0,-1-1,0 1,0 0,1 0,-1 0,0 0,0-1,0 1,0 0,0 0,0 0,-1 0,1 0,0 0,-1 0,0 0,1 0,-1 0,0 0,0 0,2 0,-1 0,0 0,-1 0,0 0,0 0,0 1,-6 1,0-1,0-1</inkml:trace>
</inkml:ink>
</file>

<file path=ppt/ink/ink1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871 1375,'3'0,"1"0,-1-1,0 1,5-1,-4 0,1 0,0 1,0-1,0 1,0-1,1 1,-1-1,1 1,-1 0,0-1,1 1,-1 0,0-1,0 1,-1 0,1-1,-1 1,0 0,0 0,0 0,-1 0,1 0,-1 0,0 1,0-1,2 1,-2-1,2 0,0 0,-1 0,0-1,0 0,-1 1,0-1</inkml:trace>
</inkml:ink>
</file>

<file path=ppt/ink/ink1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1032 1377,'-4'2,"-1"-1,2-1,0 0,8-2,0 2,-1-1,1 1,0 0,1-1,0 1,1 0,0 0,1 0,1 1,-1-1,1 0,0 1,0 0,0-1,0 1,-1-1,1 1,-1-1,0 0,0 0,0 0,-1 0,0 0,-1 0,0-1,0 1,0 0,-1 0,0 0,-1-1,0 1,0 0,0 0,-1-1,0 1,2 0,-2-1,0 1</inkml:trace>
</inkml:ink>
</file>

<file path=ppt/ink/ink1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1024 1377,'-4'1,"1"-1,0 1,0-1,0 0,0 0,-1 0,1 0,-2 0,2 0,-3 1,3-1,-3 0,2-1,1 1,-1 0,1 0,-1 0,0-1,0 1,1 0,-1 0,0-1,0 1,0 0,0 0,0 0,0 0,1 0,-1 0,0 0,0 0,1 0,-1 0,1 0,0 0,0 0,0 0,0-1,0 1,0-1,-2-1,0 1,1-1,0-1,1 1,0 0,0 0,0 0,0-1,1 0,0 0,0 0,1 0,1 0,1 0,0 0,0 0,1 0,1 0,0 0,1 1,-1-1,2 0,-1 0,1 0,-1 1,-1 1,2-1,-2 2,5-1,-5 1,0 0,0 1,0-1,0 0,1 1,-1-1,1 1,-1-1,0 1,1-1,-1 1,0-1,1 0,-1 1,1-1,-1 0,0 1,1-1,-1 0,0 1,1 0,1 0,0 1,-1 1,-1 0,0 0,-1 0,-1 0,0 0,-1 0,1 1,-1-1,-1 1,1-1,-1 1,0-1,-1 1,-1-1</inkml:trace>
</inkml:ink>
</file>

<file path=ppt/ink/ink1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1759 1338,'0'-3,"3"2,0 0,4 0,-2 0,-2 1,0 0,0 0,0 0,0 0,0 0,0 1,1-1,-1 0,5 0,-4 0,0 0,0-1,1 1,0-1,0 1,0-1,0 0,0 1,0-1,0 1,0-1,0 1,0 0,0 0,0 0,0 1,1-1,-1 0,0 0,0 0,0 0,0 0,0 0,0-1,0 1,1-1,-1 1,-1-1,1 1,0 0,-1-1,1 1,-1 0,0 0,-1 0,1 0,-1 0,0 1,0-1,0 1,0-1,2 1,0 0,0 0,-2-1,2 0,1-1,-3 1,0 0,1 0,-1-1,0 1,0 0,0 0,2-1,-2 2,1-1,-1 0,3 1,-2 0,0-1,-1 1,0-1,0 0,0 0,0 0,0 0,0 0,-6 0,0 0,-1-1</inkml:trace>
</inkml:ink>
</file>

<file path=ppt/ink/ink1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490 549,'3'0,"0"0,1 0,-1 0,1 0,0 0,-1 0,0 0,2 0,-2 0,0 0,0-1,0 1,4-1,1 0,-4 0,0 1,0-1,0 0,10 0,-10 1,1-1,0 1,-1-1,1 1,9-3,-9 2,0 0,-1 0,1 0,0 0,0 0,0 0,0-1,0 1,0 0,-1 0,1 0,0 1,-1-1,1 0,-1 1,0 0,1-1,-1 1,1 0,-1 0,0 0,0 0,4 0,-4 0,0 0,0 0,0 0,0-1,0 1,0 0,1 0,-1-1,0 1,1-1,3 0,-4 0,1 0,-2 1,1-1,0 0,3 0,-4 0,2 0,-1 1,0-1</inkml:trace>
</inkml:ink>
</file>

<file path=ppt/ink/ink1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159 603,'4'-1,"0"-1,-1 1,5-1,-5 1,0 0,0 1,0-1,1 0,4 0,-4 0,1 1,0-1,0 1,0-1,1 1,0 0,0-1,0 1,1 0,-1 0,0-1,0 1,1 0,5-1,-5 0,-1 1,0-1,-1 1,1-1,-1 1,11-2,-13 2,0 0,0 0,0 0,1-1,-1 1,0 0</inkml:trace>
</inkml:ink>
</file>

<file path=ppt/ink/ink1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206 633,'2'0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721 983,'-3'5,"1"-2,-1 1,0 0,-1 1,-3 5,3-4,0-1,1 0,0-1,1 1,0-1,0-1,1 0,1 0,0 0,3 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752 1013,'-1'3,"-3"3,1-2,-4 6,2-5,1 1,0 0,-1 0,1-1,1 0,0 0,1-2,0 1,0 0,2-1,4-3</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771 1046,'-1'3,"-3"1,2-1,-1 1,-1 0,1 1,-1 0,1-1,-1 1,1-1,0-1,0 0,1 0,0 1</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780 1073,'-3'5,"-2"-1,2-2,0 1,0 0,0 0,1 0,-1-1,1 1,-2 2,1-2,1 0,2 0,-1 0,1-6</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683 738,'-1'-3,"2"0,-1 7,0 0,1 0,2-1,0-2,1-1,-1-1,-1-2,-2 0,-2 0,-1 0,0 0,0 2</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715 409,'3'-2,"0"2,0 0,0-1,1 0,-1 1,1-1,-1 1,2 0,0-1,-2 0,0 1,0-1,1 0,0 0,-1 0,1 0,0 0,3 0,-3 1,-1-1,2 2,-1 0,0 0,1 2,-2-2,1 0,0 0,-1-1,1 0,5 0,-6 1,1-1,-1 1,0-1,1 0,0 0,2-1,-2 1,-1-1,0 2,0-1,0 3,-6-3</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310 467,'-1'-3</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290 474,'-2'-3,"5"4,0-1,0 0,0 0,1-1,-1 1,0 0,1 0,0 0,0 0,-1 0,0 0,0-1,0 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438 468,'-4'0,"1"0,7-1,0 1,-1 0,0 0,0 0,1 0,0 0,0 0,-1 0,1 0,0 0,-1 0,1 0,-1 0,2 0,-2 0,1 0,-1 0,0 0,0 0,0-1,-6 0,0 2</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289 541,'3'-1,"0"1,0-1,0 1,0-1,0 1,1-1,0 1,-1-1,0 1,0 0,0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639 554,'-3'-1,"6"3,0-2,1 0,-1 0,2 0,-2 0,0 0,0-1,0 1,2-1,-2 1,0 0,2 0,0-1,0 1,-1 0,-1 0,1 0,-1 0,2 0,-1 0,-1 0,1 0,0 0,0 0,-1 0,0 0,0 1,1-1,1 0,-2 0,0 0,1 0,-1 0,0 0,0 0,0 0,0-1,-6 1,-1-1</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732 556,'0'3,"-3"-1,-2-1,2 1,-1 0,-1 0,0 1,0-1,2-1,0-1,0 1,0-1,0-1,0 1,-1-1,1 0,0 0,-1-1,1 1,0-1,0 0,0 0,-2-1,1-1,1 0,1-3,1 3,1 1,0 0,1-2,-1 2,1 0,0 0,0 0,0 0,1-2,0 2,1-1,-1 1,2-1,-1 1,0 1,1-1,0 1,-1 1,2-1,-2 1,0 0,0 0,0 0,1 1,-1-1,1 0,0 1,-1-1,1 1,-1 0,1 0,-1 0,2 1,-2 0,1 1,0 1,0 2,-1 0,-2-2,0 0,1 0,0 2,-1-2,0 0,0 0,0 0,0 0,-1 0,1 0,0 0,-1 0,1 0,-1 0,0 2,-1 0,0-2,-1 2,-2-1,-1 0,0 0,2-3,0 0,0-1,0 0,0 0,0-1,-2 0,1 0,0-1,1 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290 538,'-3'1,"6"-1,0 0,1-1,0 1,1 0,0-1,-2 1,1 0,-1 0,0 0,1 0,-1 0,0 0,0 0,0 0,0 0,0 0,0 0,1-1,-1 1,0-1,0 1,0 0,0 0,0 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1025 501,'2'-3,"-1"6,-3 0,1 0,-1 0,-1-1,0 0,0 0,0 0,0 0,0-1,0-1,0-1,1-2,0 0,2 0,0 0,1 0,0 0,0 0,0 0,1 0,0 0,1 1,0 0,0 0,0 0,0 1,0 1,0 0,0 0,0 1,0 0,0 0,0 1,-2 1,-2 0,-1 0,0 0,-1 0,0-1,0 1,0-2,0 1,0-1,0 1,0-1,0 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628 617,'3'-1,"0"0,0 0,0 0,0 1,0-1,0 1,1 0,0 0,0 0,0 0,1 0,-1 1,-1-1,1 1,-1-1,1 1,-1 0,2 0,-1 0,-1 0,0-1,2 2,-2-2,0 1,0 0,0 0,2 0,-2 0,0 0,0-1,0 1,0-1,0 0,0 0,1 0,-1 0,1 0,0 0,0-1,4 1,-4 0,0 0,-1 0,1 0,0 1,-1-1,1 0,-1 1,1-1,-1 0,1 0,-1 1,1-1,0 0,-1 0,1-1,0 1,0 0,0 0,0 0,0 0,0 0,0 0,0 0,0 0,0 0,0 0,0-1,0 1,0 0,0-1,0 0,0 1,1-1,-1 0,0 1,0-1,-1 0,1 1,-1 0,1-1,-1 1,0 0,0 0,0 0,2 0,-1 0,-1 0,1-1,-1 1,0-1,-2-2,-4 1,-1 1,-2-1,3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685 705,'0'-3,"1"6,-1 1,1 0,0-1,1 2,0-1,0 0,0 0,1-1</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186 618,'4'1,"-1"-1,0 0,0 0,1 0,0 0,1 0,-1 0,-1 0,1 0,-1 0,1 0,-1 0,1 0,-1 0,0 0,0 0,0 0,-2-3,-3 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297 685,'-3'3,"1"0,0 0,1 0,-1 0,0 0,5-1,0-2,0-1,1 0,-1 1,0-1,-3-2,-1 0,-2 0,0 0,0 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290 762,'-3'1,"6"-1,0 0,1-1,1 1,-1-1,-1 1,2-1,0 0,-1 1,0-1,-1 1,0-1,0 0,-4-2</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406 762,'-3'0,"6"0,0 0,0 1,0-1,1 0,-1 0,0 0,0 0,-3-3</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1411 314,'-2'-3,"-1"2,0 2,0 0,-1 1,0 2,1-1,1 0,-1 0,0 0,1 0,0 1,0-1,0 1,1-1,0 1,0-1,1 0,0 0,1 0,2 2,1-1,-1-2,1-1,-1 1,1-1,0 0,0-1,0 0,0 0,1-1,-1 0,0 0,0 0,-1 0,1-1,-1 0,1-1,0-1,-3-2,-1 1,-2 2,1 0,-1 0,1-1,-2 0,1 1,0 0,0 0,0 0,0 0,-2 0,1 1,-1 3</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1577 292,'-4'-1,"0"2,0-1,1 1,-1 0,0 0,1 0,-1 0,1 0,0 2,0 0,-1 1,3-1,-2 2,2-2,0 0,0 0,1 0,0 0,0 2,0-2,2 2,0-1,2 0,-1-2,2 1,-2-2,1 0,-1 0,0-1,1 1,-1-1,1 0,-1 0,0 0,0-1,2 1,-1-1,0 0,-1-1,0 0,-1-1,1 0,0 0,-2 0,0 0,0 0,-1 0,0 0,-3 1,1-1,1 0,0 0,0-1,0 1,0 0,-1 0,0 0,-1 2,0 0,0 0,0 0,0 0,0 0,0 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1579 297,'-1'-3,"4"4,0 1,0 0,1 1,-1 0,0-1,0 1,0-1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1545 473,'-1'-3,"1"0,-1 0,0 0,0 0,-2 0,0 4,-1 0,0 0,1 1,0-1,0 1,-1-1,1 1,0 0,-1-1,1 1,0 0,0 0,-4 4,4-3,0 2,1-2,1 1,0-1,1 0,-1 1,2 0,-1 0,1 0,0 0,1 0,0 0,0-1,0 1,1-1,0-1,1 0,0 0,0-1,9 0,-9-2,1 0,-1 0,1-1,-1 0,0 1,0-1,1 0,-1-1,0 1,0 0,-1 0,1 0,2-3,-3 2,1-1,-2 1,1-2,-1-2,-2 2,0 2,-1-2,-1 0,-1 1,-1 0,0 1,-1 1,2 1,-2 0,0 0,0 0,1 0,0 0,1 0,0-1,0 0,4-1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409 904,'3'0,"0"-2,0 0,0 1,0 1,0-1,1 2,0-1,0 0,0 1,-1-1,0 0,2 0,-2 0,0 0,0 0,0 0,0 0,2-1,-2 1,0 0,2 0,-1 0,1 0,-2 0,1 0,-1 1,0-1,0 0,0 0,0-1,-3-2</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1525 634,'-3'-2,"0"2,0 0,-1 2,0 0,0 0,0 2,1-1,-1 2,2-2,0 1,0 0,0-1,1 1,0 1,0-1,0 0,1 0,0-1,0 1,1 0,0-1,0 0,1 0,2 1,-1-2,0 0,1-1,0-1,0 0,0 0,0 0,0-1,0 0,0-1,0 1,-1-1,1 0,-1 0,0 0,0 1,1-4,0 1,-3 1,0-2,0 2,-1 0,0-1,-1 1,0-1,0 0,0 0,0 1,-1-1,0 0,0 1,0 0,0 0,-1 1,-1-2,0 2,0 0,0 2</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721 731,'2'-3,"0"0,-2 0,-3 1,-1 2,1 1,0 0,0 1,1 1,1 0,2 1,1-1,1 0,0-1,0-1,0-3,-1-1,-1-2,-1 0,0-1,0 3,0-1,0 1,0 0,0-1,0 1,-1 0,1 0,-1-2,0 1,0 1,0 0,-2 6,3 1,1 1,0-2,-1 0,1 0,0 0,0 1,0-1,0 0,0 0,0 0,0 0,1 1</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1606 598,'-2'-3,"-1"4,0 1,-2 3,1-1,0 0,3-1,-2 2,2-2,0 0,0 0,1 0,0 0,0 1,0 0,1-1,0 1,0 0,1-1,0 0,0 0,1 0,3 1,-3-3,1 0,-1 0,1-1,0 0,-1-1,1 0,0 0,-1 0,1-1,-1 0,1-1,-1-2,-1 1,-1 1,-1 0,0 0,-1 0,0 0,0 0,-1-1,1 0,-1 1,-2-4,0 2,-1 1,1 3</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1718 571,'-7'4,"2"0,0 1,3-2,-1 0,1 1,0-1,1 1,0 0,-1 0,2 0,0-1,0 1,1 0,0-1,0 0,4 2,0-2,-2-2,0 0,1 0,-1-1,1 0,-1-1,0 0,1 0,-1-1,0 0,0 0,-1-1,2-2,-2 2,-1 0,-1 0,0 0,-1-4,0 4,-1-1,0 1,0 0,-1-1,-2-1,3 2,-1 1,-1-3,0 2</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1499 753,'-3'1,"6"0,0-1,0 0,1 0,0-1,1-1,0 1,-2 0,0 0,0 0,0 0,0 1,0-1,0 0,1 0,-1 0,1-1,0 1,0 0,1-1,-1 1,0-1,1 1,-1-1,0 1,0-1,0 1,0 0,0-1,0 1,0 0,1 0,-1 0,0 0,1 0,-1-1,1 1,-1 0,1-1,-1 1,1-1,0 1,-1-1,1 1,0-1,0 1,0-1,0 0,0 1,0-1,-1 0,1 1,0-1,-1 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1790 664,'6'-2</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1799 660,'2'0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1694 697,'3'1,"0"-1,0 0,0-1,2 0,0 0,-2 0,0 0,0 0,0 0,1 1,-1-1,0 0,4-1,-3 1,-1 1,1-1,0 0,-1 0,1 0,-1 0,1 1,-1-1,0 0,1 0,0 0,-1 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1708 692,'-5'3,"2"-1,0 1,-1 1,1-2,-5 4,5-5,-1 1,1 0,-1-1,1 1,-5 0,4-1,0 1,0-1,0 0,-1 0,1 1,0-1,-1 1,1-1,0 1,0 0,0-1,0 1,0-1,0 0,1 0,-1 0,0 0,0-1,1 1,-1-1,0 1,1-1,-1 0,-3-1,4 0,-1 0,1 0,0 0,-2-1,2 0,0 0,-2-1,2 1,0 0,-2-2,0 0,2 2,0 0,-1-2,0-1,0 1,2-1,0 0,2 2,0-2,0 2,1 0,-1 0,2-1,-1 1,1-1,0 1,0-1,0 1,0-1,1 1,0 0,0-1,0 1,0 0,0 0,0 0,0 0,0 0,0 1,0-1,1 1,-1-1,0 1,1 0,0 0,0 0,0 0,0 1,1-1,0 0,0 1,0-1,0 1,0-1,1 1,-1-1,1 1,0-1,0 0,0 0,0 1,1-1,-1 0,1 0,-1 1,0 0,0 0,0 0,-1 1,0 0,1 1,-2 0,1 0,-1 1,1-1,-1 1,0 0,0 0,-1 0,1 0,0-1,0 1,0-1,2 2,-2-2,-1 0,2 2,-1 0,-1 1,-2 1,-1 0,0-2,0 0,-1 0,0 2,0-2,0 0,-1 0,0 2,-1 0,2-2,-3 2,3-2,-2 0,1 0,0 0,-1 0,0 0,0 1,-1-1,0 0,0 1,-1-1,0 0,0 0,0 0,0 0,0-1,0 0,0-1,1 0,-1-1,2 0,-1 0,1-1,0 0,0 0,-1-2</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1218 907,'3'0,"0"0,1-1,0 0,1 0,-2 1,1 0,0-1,0 1,0 0,0 0,1 1,-1-1,1 0,0 1,-1-1,1 1,0 0,1-1,-1 1,0 0,1-1,-1 1,0-1,1 0,0 0,-1 0,1-1,0 1,0-1,-1 1,1-1,4 1,-5 0,-1 0,0 1,0-1,0 0,-1 1,1-1,-1 1,0-1,0 0,0 1,0-2,0 1,0-1,0 1,0-1,0-1,0 1,0 0,0-1,0 1,0-1,0 1,0 0,2 0,-1 1,0 1,0 0,1 0,-1 0,-1-1,2 1,-2-1,0 0,0-1,1 1,-1 0,0 0,0-1,0 1,0 1,2-1,-2 0,1 1,-1 0,1 0,-1-1,1 1,0 0,-1-2,0 1,0-2,-1-2</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213 990,'-3'2,"6"-3,0 1,0 0,0 0,0-1,1 1,-1 0,1 0,0 0,0 0,2 1,-2-1,0 1,2-2,-1 1,-1-1,-1 0,1 0,-1 1,1-1,-1 1,1 0,-1 0,1 0,-1 1,4 0,-4-1,0 0,0 0,0 0,0 0,0 0,0-1,0 1,0 0,0 0,0-1,0 1,0 0,0 0,0 0,0 1,0-1,0 0,0 1,1-1,-1 0,1 0,-1 1,0-1,1 0,-1 0,1 0,-1 0,0-1,0 1,0 0,1 0,-1 0,2-1,-2 1,0 0,0 0,2 0,-2 0,0 0,0 0,0 0,0 0,0 1,0-1,0 0,2 1,-2-1,0 0,2 0,-2 0,2 0,-2 0,2-1,0 1,-1-1,-1 1,2-1,-1 1,1 0,-1-1,0 1,-1 0,1-1,0 1,0-1,0 0,0 1,0-1,0 0,-1 1,1-1,0 1,-1 0,1 0,2-1,-1 1,0-1,-1 0,-1 1,0-1,0 1,0-1,-6 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686 992,'-3'0,"0"-1,5-2,2 0,1 1,0 0,-1 1,-1 0,1 1,0 0,-1 0,1 0,0 0,1 0,-1 1,0-1,0 0,1 1,-1-1,1 0,-1 0,1 0,-1 0,1 0,0 0,0 0,-1 0,0 0,0 0,0 0,0 0,0 0,-1 0,0 0,0 0,1 0,0 0,0 0,-1 0,0 0,-6-1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231 942,'1'3</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956 972,'-3'1,"-1"2,2 0,-2 1,1 0,-1-1,1 0,0-1,1 1,5-3,1-1,-1 1,0 0,1-1,0 1,0-1,0 1,-1 0,0-1,0-1,-3-1,-1 0,0 0,0 0,0 0,-1 0,-1 0,0 1,0 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1165 980,'3'-1,"0"0,1 0,-1 1,1-1,0 0,0 1,-1 0,0 1,0 0,0 0,0-1,0 1,0-1,-5-3</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1162 983,'-3'1,"7"-1,0-1,1 1,-2-1,0 1,2-1,-2 1,0 0,1-1,-1 1,1 0,-1 0,0 0,0 0,0 0,-6-2</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 1095,'-2'-3,"-1"2,6-1,0 2,0 1,1-1,-1 0,1-1,0 0,0 0,0 1,0-1,0 1,0-1,0 1,-1 0,1 0,1 0,-1-1,0 1,0 0,0-1,0 2,0-1,0 1,0-1,0 1,1-1,-1 0,-1 0,2 0,0 0,-2-1,2 1,0-1,0 1,0-1,-2 1,2 0,0 1,0-1,-2 0,2 0,-1 0,-1 0,1 0,-1 1,0-1,0 0,0 0,-6 0,0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295 1144,'-3'1,"0"-1,0-1,6-1,1 1,-1 0,0 1,1-1,-1 1,2-1,-2 1,0-1,0 1,0-1,0 1,2-1,-2 1,1-1,0 1,0 0,-1 0,0 0,0 0,0 1,0-1,0 0,0-1,0 0,0 1,0 0,0 1,0-1,0 2,-1 1,-5-5</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1677 871,'-4'-3,"7"1,0 2,1 0,0 1,-1-1,2 1,-2 0,1-1,0 1,0-1,0 0,1 0,0 0,1 0,-1-1,1 1,6-1,-5 1,-1 0,0 0,0 0,0 0,1 0,-1 0,0 0,1 0,-1 1,1-1,1 0,-1 0,0 0,1-1,-1 1,1-1,0 1,0-1,0 0,0 1,7-2,-7 1,0 0,0 1,0-1,-1 0,1 0,-1 0,1 0,-1 0,0 0,0 0,0 0,-1 0,1 1,0-1,0 0,0 0,0 1,0-1,-1 1,0-1,1 1,-1-1,1 1,-1-1,0 1,0 0,-1-1,1 1,-1 0,5 0,-6 0,1 0,0 0,0 0,-1 0,1-1,0 1,0 0,0 0,4-1,-5 1,0-1,0 1,-1-1,1 1,-1 0,0-1,0 1,0 0,0 0,2-1,-2 1,0 0,0 0,2 0,-2 0,0 0,0 0,2 0,-1 0,0 0,0 1,-1-1,0 0,1 0,-1 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447 1148,'3'0,"0"1,0 0,1 0,-1-1,0-1,0 1,0 0,1-1,0 1,-1 0,2 0,0 0,-2-1,2 1,-2 0,0 0,0-1,0 1,0 0,0 0,0-1,0 1,0 0,0 0,0 0,2 0,-2 0,0 0,0 0,2 0,-2 0,0 0,0 0,0 0,0 0,0 0,1 0,-1-1,0 1,0 0,0 0,1-1,-1 1,3-1,-3 1,0 0,0-1,0 1,0 0,0 0,0-1,0 1,1 0,-1 0,1-1,-1 1,1-1,-1 0,1 1,-1-1,0 1,0-1,0 0,0 1,2-1,-1 0,-1 1,0-1</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463 1148,'-6'-1,"2"0,0 1,0-1,1 0,0 0,0-1,0-2,1 1,1 0,0-1,1 1,0-1,0 0,1 1,-1-1,1 1,-1 0,1-1,-1 0,1 1,0-1,-1 1,1 0,0 0,1 0,1 1,0 1,0 1,1 0,0 0,0 1,0-1,0 1,-1 1,0-1,0 2,-1 0,0 1,-1 0,0-1,-1 2,0 2,0-3,0-1,-1 1,0-1,0 1,-1-1,-1 0,0 0,0-3,0 0,-1 0</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1159 1014,'0'-3,"-3"1,0 2,0 2,0 0,3 1,2 0,0 0,-2 0,0 0,-1 0,0 1,-1-1,0 0,-1-3,0-3</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1137 1044,'4'1,"-1"-2,-1 4,-1 0,-1 0,0 1,-1 1,1-2,-1 0,0 2,1-1,0-1,1 0,2-1,0-3,0 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246 929,'3'-1</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1174 1022,'3'-1,"0"4,0 0,0 0,-1 1,1-1,-1 1,0-1,1 0,-1 0,-1 0,1 0,-1 0</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1204 1023,'-3'-1,"0"5,0-1,0 1,0 1,0 0,0-1,1 0,0-1,-1-2,2-4</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1224 1040,'3'1,"-2"2,-2 0,-1 0,0 0,-1-2</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1249 1016,'3'-2,"0"2,1-1,0 1,0 0,0 0,-1 0,0 0</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1274 1013,'-3'2,"2"1,1 0,-1 0,1 1,1 0,0 0,0-1,0 0,1 1,-1-1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1294 983,'4'-2,"-1"0,0 3,0 2,-2 0,-1 0,0 1,0 0,0 0,1-1,1 0,1-1,0 0,0-2,0 0,-6 3,0 0,1 0,2 0,1 0,1 0,0 0,-1 0,1 0,-2 0,1 0,-2 1,1 0,-1 0,0-1,-2-3,0-2</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1160 1099,'-3'0,"0"0,0 0,6-1,0 0,1 1,-1 0,2 0,0 0,-2 1,0-1,0 0,0 0,4 0,-3 1,-1-1,1 0,-1 0,0 0,1 0,-1 0,0 0,1-1,-1 1,1 0,-1 0,5-1,-5 0,1 0,0 1,-1-1,1 0,-1 0,1 1,-1-1,0 0,0 1,2-1,-1 0,2 1,-2 0,0 0,-1 0,1-1,-1 1,0 0,0 1,0-1,0 0,0 0,0 1,0-1,0-1,0 0,0 0,0 1,0 0,0-1,0 1,0-1,0 1,0 0,-3-3</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293 1218,'3'-2,"1"1,0 0,-1 0,0 1,1 0,1 0,-2 0,2 0,-2 0,0 1,2-1,-2 0,0 0,2 0,-2 0,2 0,0 0,-1 0,-1 0,1 0,0 0,0 0,0 0,0 0,-1 0,0 0,0 0,0-1,0 0,0 1,0-1,0 1,-6 1,0-2</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445 1213,'3'0,"0"1,0-1,1 0,0 1,0-1,0-1,0 1,0 0,-1-1,0 1,0 0,0 0,0 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1536 1212,'3'2,"1"-1,-1-1,0 0,1-1,0 1,-1 0,0 0,0 0,0 0,0 0,0 0,0 0,0 0,1 0,-1 1,0-1,0 0,0 0,0 0,0 1,0-1,1 0,-1 0,2 0,-2-1,1 0,-1 1,1-1,0 1,0 0,0 1,-1-1,0 1,1-1,-1 0,1 0,0-1,0 1,1-1,-1 1,-1 0,1 0,0 0,1 0,-1 1,0-1,2 1,-2-1,0 0,-1 0,1-1,0 1,0 0,0 0,0 0,0 0,0 0,0-1,0 1,1-1,-1 0,1-1,-1 1,0 0,-1 0,0 0,1 1,-1-1,0 0,1 0,-1 1,0-1,1 1,-1-1,0 1,0 0,0 0,0 0,0 0,0 0,1 1,0-1,0 0,0 0,0 0,0 1,-1-1,1 0,-1 0,1 0,-1 0,0 1,0-1,0 0,0 0,0 0,0-1,1 1,-1 0,0 0,1 0,-1-1,0 1,1 0,0-1,-1 1,1 0,-1 0,0-1,1 1,-1-1,0 1,0-1,0 1,0 0,0 1,0 0,0-1,1 1,-1-1,0 1,0-1,0 1,0-1,1 1,-1-1,0 1,0 0,0-1,0 1,0-1,0 0,0 0,0 0,1 0,1-1,-2 1,0 0,0 0,0 1,0-1,1 0,-1 0,0 0,0 0,1 0,-1 0,0-1,0 1,0 0,1 0,0-1,-1 1,0 0,0 0,1 0,-1 0,1-1,-1 1,1 0,-1 0,0 0,0 0,0 0,0 0,0 0,0 0,0 0,0 0,0 0,0 0,0 0,0 0,0 0,0 0,0 0,0 0,0 0,0 0,0 0,1-1,-1 1,0 0,0 0,0 1,0-1,1 0,0 1,-1-1,0 0,0 0,0 0,0 0,0 0,0 0,1 0,0 0,-1 0,0 0,0 0,0 0,0 0,0 1,0-1,0 1,0-1</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273 904,'4'-2,"-1"0</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292 1285,'3'0,"0"-1,0-1,0 1,0 0,0 0,0 1,0 0,1 0,-1 0,1 0,-1 0,0 0,0 0,1 0,-1 0,0 1,0 0,1 0,-1 0,1-1,0 0,0 0,0-1,3 0,-3 1,0 0,-1 0,1 0,-1 1,1-1,-1 0,1 0,-1 0,1-1,-1 0,1 1,-1-1,1 1,-1 0,2-1,-1 1,0-1,-1 0,1 0,1-1,-1 1,0 0,0 1,-1 0,0 1,0 0,0-1,1 0,0 0,-1-1,0 1,0-1,1 0,-1 1,0 0,0 0,0-2,0 2,0-2,0 1,0 1,0 0,0 1,0 0,0-1,0 0,0 0,0 1,-6-2,0 2</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354 1283,'-3'-1,"6"0,0 0,0 0,0 0,0 0,1 1,0 0,0 0,-1 0,1 1,-1-1,1 1,-1-1,1 1,0-1,0 1,0-1,0 0,0 1,0-1,0 0,0 0,0 0,-1 0,1 1,1-1,-1 0,-1 0,1 0,0 0,0 0,-1 0,1 0,-1 0,1 0,-1 0,1 0,-1 0,0 1,1-1,-1-1,0 1,0 0,1-1,-1 1,1 0,-1 0,0 0,1 0,-1 0,1-1,-1-1,0 1,-2-2,-4 1,0 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683 1295,'-1'-3,"-1"0,1 0,4 3,0-1,1 0,-1 1,2-1,-2 1,2-1,-2 1,0 0,2 0,-1 1,0-1,-1 0,0 1,0-1,-6 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788 1296,'-3'-1,"6"0,0 1,0 0,0 0,0 0,1 0,1 0,0-1,0 1,0-1,0 1,-1-1,-1 1,1 0,-1 0,1 0,0 0,0 0,0 1,0-1,-1 0,1 0,-1 0,0 0,0-1,0 0,0 1,0-1,0 1,0 0,0 0,0 0,0 0,-6 2</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939 1278,'-3'1,"6"-1,0-1,0 1,0 0,0 0,1 0,0 0,0 1,-1-1,1 0,0 0,-1 1,0-1,0 0,0 0,0 0,0 0,0 0</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1041 1289,'3'0,"0"2,0-1,0 1,0-1,1 0,-1 0,0 0,0-1,0 0,0 0,1 0,-1 0,0 1,0-1,0 0,0 0,0-1,1 1,-1-1,1 1,-1 0,0-1,0 1,5-3,-5 3,1-2,0 2,0-1,0 2,-1 0,0 0,0 0,1 0,-1-2,1 0,-1 1,1-2,-1 2,1-1,0 1,0 0,-1 0,0 0,0 1,1-1,0-1,-1 0,0 0,0 1,2-2,-2 2,0-1,2 1,-1 1,1 1,-1-1,-1 0,1 0,-1-1,0 0,0 0,0-1,1 0,0 0,-1 0,1-1,0 1,-1 0,0 1,0-1,0 1,1-1,0 1,-1 1,0-1,1 0,1-1,-1 1,-1-1,0 1,1 0,-1 0,1 0,-1 1,0 2,1 0,0-2,0-1,1-1,-2 1,0-1,0 0,0 0,0 1,2-1,-1 1,0 0,0 1,-1 0,1 0,0-2,0 0,1-1,-1 1,0 0,0 1,-1 1,1 0,0 0,1-1,-2-1,1 1,-1-1,0 0,1 0,-1 1,0-1,2 0,-2 1,0 0,0 1,0 0,0-1,0-1,0 0,0 0,0-2</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1062 1281,'-6'5,"2"-2,1-1,-1 0,1-1,0 0,6 0,1-1,-1 0,1 0,-1-1,1 1,1-1,-2 1,0 0,0 0,-6-1,0-2,0-1,2 1,0 0,0 0,1 0,-3 4</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1129 1277,'-3'-1,"0"4,0-1,1 1,-1 0,3 0,3-2,0 0,0-1,0 1,0-1,0 0,0 0,-2-3,-2 0,0 0,0 0,0 0,-2 1</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1206 1283,'-3'-2,"0"5,0 0,1 0,0 0,-1 0,6-4,1 0,-1 0,0 0,0 1,-4-3,-2 0,2 0,-2 0</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1322 1268,'-3'2,"0"1,0-1,0-1,0 1,0 0,-1 1,1-1,6 0,0-2,1-1,1 0,-2 1,0-1,-3-2,-2 0,1 0,0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482 794,'0'3,"4"-2,-1-1,1 2,-2 1,-2 1,0-1,0 0,0 0,0 2,0 0,-1-2,1 0,3-4,0-1,0 1,0 0,0 0,0-2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299 879,'-1'3</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1423 1285,'-3'1,"0"-1,0 0,0 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1216 1291,'-3'2,"0"0,0 1,0 0,-1 0,1 0,0-1,0 0,0-1,6 1,1-1,0-2,1 0,0 0,0 1,-1-1,-1 1,0 0,-6-3,0 1,0-1,0-2,1 1,1 1</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1449 1284,'-3'0</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1436 1278,'-3'3,"1"0,0 1,-2-1,2 0,-1-2,0 1,0 0,6-1,0-1,0 0,1 0,0 0,1-1,-2 1,0 0,0 0,-3-3,-1 0,-1-1,0-1,0 2,0-2,0 1,-1 2,0 4</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1179 1222,'-3'-2,"0"4,1 1,2 0,1 0,1 0,-2 0,-1 1,0 0,0-1,-2 1,2 0,0-1,4-5,0 0,0 1,0 5,-3 0,0 0,-1-1,2 0,2-2,-2 2,-1 1,0 0,1-1,2-2,0-1,0-1,0 0,0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1295 1290,'-3'0,"0"-1,6 0,0 1,0 0,-6 0,0 3,0 1,1-1,-1-1,1 1,5-2,0-3,0 1,1 0,1-1,-1 1,-1 0,0 0,-2-2,-4 0,0 0,0 1,0-1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1466 1287,'-3'2,"0"-2,-1 1,0 0,1 0,0-1,-1 2,1-1,0 1,0 0,0 0,0 1,6-1,0-2,1 0,0 0,0 1,-1-1,0 0,0-1,0-1,-3-1,0 0,0 0,0 0,-1 0,-2 1,0 1,0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1215 1336,'-3'1,"0"2,0 0,1 0,0 0,0 0,5-4,0 1,0 1,0-1,0 0,0 1,0-1,0-1,-2-2,-2 0,-1-1,0 1,0-1,0 0</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1311 1325,'-3'2,"0"1,0-1,0 0,1 1,5-1,1-1,-1-1,1 0,-1-1,-1-2,-4 0,1-1,-1 0,0 1</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1393 1315,'-3'0,"6"-1,1 0,0 0,-1 1,2-1,-2 0,0 0,0 1,0-1,0 1,2-1,-1 0,0 1,0 0,-1-1,0 1,1 0,0 0,-1-1,1 1,0 0,-1 0,1 0,-1 0,0 0,0-1,0 1,0-1,0 1,0-1,-7 3</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299 861,'-3'1,"0"1,1 1,0 0,0 0,1 0,0 0,1 0,-1 0,0 0,2 0,0 0,0 0,1 0,1 0,0-1,0 0,0-1,0-1,0 0,0-1,0-1,0 0,-1-1,-1 0,0 0,1 0,-2 0,0 0,0 0,0 0,0 0,-2 0,-1 2,1-2,-1 2,0 1,0-1,0 1,0-1,0 2,1 2,-1-1,1 1,0 0,1 0,1 0,1 1,1-1,-1 0,0 0,1 0,-1 0,2 0,0-2,0 0,0-1,1-2,-1-1,-1 0,0 0,0 0,0 0,-1 0,-1 0,0 0,0 0,-2 0,0 0,0 0,-1 0,0 2,0 0,0 0,0 1,0 0,0 1,1 2,0 0,1 0,0 0,0 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1014 1342,'3'2,"0"-1,0 0,0 0,0-1,1-1,1 1,-1 0,-1 0,2-1,-1 1,-1 0,2 0,0 0,-1 0,-1 0,2 0,-1 0,-1 0,2 0,0 0,-2 0,2 0,-2 0,0 0,0 0,0 0,0 0,1 0,-1 0,0-1,1 1,-1 0,1 0,0-1,0 1,0 0,0 0,0 0,1-1,-1 1,1 0,0 0,-1 1,1-1,-1 0,1 0,0 0,0 0,0 1,0-1,0 0,0 0,1 0,-1 0,1-1,0 1,0 0,0-1,0 1,0-1,0 1,0 0,1-1,-1 1,0 0,0 0,7 1,-7-1,1 1,-1-1,0 0,1 1,-1-1,1 0,-1 0,1 1,-1-2,1 1,0 0,0 0,-1-1,1 1,0-1,0 1,0-1,-1 0,0 1,1-1,-1 1,0 0,0-1,-1 1,1 0,-1 0,0-1,0 1,0 0,-1 0,0 0,0 0,-1 0,1 0,-1-1,0 1,2 0,-1-1,-1 0,0 0,-3-2,-3 0</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941 1297,'-3'0,"6"-2,0 3,0-1,0 1,0-1,5-1,-5 1,1-1,-1 1,1-1,0 0,-1 0,1 0,-1 1,0-1,1 0,1-1,-1 1,0 1,-1 0,0 0,-6 1</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1545 1290,'3'-2,"0"0,0 1,0 1,2 0,0-1,-2 1,1 1,-1-1,1 0,0 0,0 0,-1 0,1 1,0-1,0 0,-1 0,1 0,-1 0,1 1,-1-1,1 0,0 0,3 0,-4-1,1 1,-1 0,1 0,-1 0,0 0,0 0,0-1,0 1,0 0,0 0,0 0,2 0,-1-1,0 1,-1 0,0 0,0 0,0 0,0 0,0 0,0 0,0 1</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1547 1300,'-3'1,"0"-2,6 1,1 0,-1 0,2 0,-1 0,-1 0,1 0,0 0,0 0,0 0,1 0,-1 0,0 0,1 0,0-1,-1 1,1 0,0 0,0 0,0 0,0 0,0 0,0 0,-1 0,1 0,0 0,0 0,0 0,0 0,0-1,0 1,0 0,-1 0,1-1,-1 1,1-1,-1 1,0-1,-1 1,1 0,-1-1,2 0,-1 1,-1 0,0-1,0 1,-3-3</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1687 1282,'-3'0,"0"-1,6 0,0 0,1 1,-1 0,0 0,2 0,-2 0,1 0,-1 0,3 0,-3 1,0-1,2 0,-1-1,0 1,-1-1,0 1,0-2</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1917 1256,'-2'-3,"-1"0,-1 1,1 2,-1 2,3 1,4 0,0 0,-2 0,-1 0,-1 1,0-1,-1 0,-1 2,1-1,-1 0,0-2,6-2,-1 3,0 0,0 1,1 0,0-1,0 1,0-1,-1 1,0 0,-1 0,0-1,2-2,0-3,-1-1,0 0,0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1943 1262,'3'2,"-1"1,0 0,0 2,1-1,-1 0,0 0,1 0,-1-1,1 0,0 0,0-3,-2-4,-1 1</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1970 1248,'-3'-1,"-3"8,2-2,3-2,-2 2,1-2,0 1,0-1,1 0,0 0,0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1996 1267,'1'4,"-3"-1,0 1,1-1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2011 1250,'8'-6,"-4"5,-1 2,0 1,0 1,0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313 900,'3'0,"0"0,0 0,0-1,0 1,0 1,0-1,1 0,-1 0,0 1,1 0,-1-1,0 1,0 0,1-1,-1 0,0 0,1-1,-1 1,1-1,0 1,0 0,-1-1,1 1,1-1,-1 0,-1 1,1-1,0 0,-1 1,1-1,0 1,1 0,-1-1,-1 1,2 0,0-1,0 1,0-1,0 0,-2 1,2-1,0 0,0 0,0 0,0 0,0 0,0 0,-1-1,-1 2,2-2,0 1,-1-1,-1 2,1-2,-1 1,1 0,0-1,0 1,0 0,0-1,0 1,0 0,0-1,1 1,-1-1,1 0,0 1,-1-1,-1 1,1-1,0 1,0-1,0 1,-1 0,0 0,1 0,-1 1,-6-2</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2041 1246,'-1'3,"-1"0,1 1,0-1,1 0,0 0,1 0,0 1,0-1</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2067 1219,'4'-2,"-2"5,-1 0,0 0,-1 0,0 0,0 0,2 0,1-1,0-1,0-1,0 0,0-1,-6 1,0 0,3 3,-1 0,0 0,1 2,0-2,1 0,0 0,1 0,-1 0,1 1,-2-1,0 0,0 1,-2 1,0-1,0-1,0 0,1 0,3-6</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227 519,'-1'-3,"1"0,3 2,0 0,0 0,0 1,1-1,0 0,-1 1,2-1,0 1,0 0,0-1,-2 1,2 0,-1-1,1 1,-1-1,0 0,-1 1,1-1,-1 1,0 0,0 0,0 0,0 0,0 0,0 0,1-1,0 1,-1 0,1 0,0-1,-1 1,1 0,0-1,-1 1,1-1,0 1,0-1,0 1,0-1,0 1,0-1,1 1,-1 0,0-1,0 1,0 0,-1-1,1 1,0 0,-1 0,1-1,-1 1,1 0,-1-1,1 1,-1 0,0-1,1 1,-1 0,0-1,3 1,-3 0,0 0,0 0,0 0,1 0,-1 0,1 0,-1 0,1-1,-1 1,2-1,-1 0,-1 1,1 0,0-1,-1 1,0-1,0 1</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230 516,'3'-3,"0"2,1 0,1-1,-2 2,0-1,1 0,0 1,0-1,0 1,0 0,1 0,0-1,7 1,-6 0,1 0,1-1,-1 1,0 0,15-1,-15 1,0 0,-1-1,1 1,-1 0,0 0,-1-1,0 1,0 0,0-1,0 1,-1-1,0 1,0 0,0 0,-1-1,1 1,-1 0,2-1,-1 1,-1 0,0 0,0 0,0 0,0 0,1 0,2 0,-3 0,0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1265 527,'3'1</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212 600,'0'3,"3"-3,0 1,0-1,0 1,1 0,1 0,-2-1,1 1,0-1,0 0,1 0,0-1,1 1,-1-1,1 1,1-1,-1 0,24-2,-23 2,1 1,0 0,-1-1,1 1,0 0,0 0,0 0,-1 0,1 0,-1 0,1 0,-1 0,0 0,0-1,1 1,-1-1,-1 0,1 1,6-2,-7 1,0 1,-1-1,1 1,-1-1,0 1,0-1,0 1,-1 0,1 0,-1 0,-1 0,1 0,-1 1,0-1,0 0,2 1,-1 0,0 0,0 0,-1-1,0 1,2-2,-1 0,-1-1,1 1,0 0,0-1,0 1,-1 1,0 0,0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759 589,'-3'-1,"0"2,-1 0,0 2,0-1,1 0,0 1,2 0,4-1,0-2,0 1,0-1,0 0,0 0,0 0,-1-3,-2 0,0-1,0 0,0 0,-1 1,-2 1</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2257 785,'-3'3,"0"-2,0 0,-1 0,0 0,-3 0,4-1,0 0,-2 0,0 0,0-2,2 1,0 1,0-1,0-1,0 1,0 0,-1 0,1-1,-1 1,1-1,-1 0,1 1,-1-1,1 0,0 1,0-1,0 0,-1 1,1-1,-3-1,3 1,0 1,0-1,0 0,-2-2,1 0,1 0,0 0,2 1,0-2,1 1,0 1,1-1,0 1,2-1,-1 1,3-2,-2 3,0 0,0 0,0-1,1 1,0 0,1 0,-1-1,1 1,0 0,0 1,0-1,0 0,0 1,0-1,1 1,-1 0,1 0,0 0,-1 0,1 1,0 0,0-1,0 1,5 1,-6-1,0 1,1-1,-1 1,0 0,1 0,4 0,-1 2,-5-2,-1 0,1 0,-1 0,0 1,0-1,0 0,2 2,-1-1,-1 0,1 1,-1-1,1 1,-2 0,0 0,0 1,-2-1,0 0,0 0,-1 0,0 0,0 0,0 0,1 0,-1 0,0 0,0 0,-2 0,1 0,-2 0,1 0,-2 1,2-2,-1 1,0-1,0 0,0 0,1-1,-2 1,0 1,2-2,-2 1,0 0,1 0,0 0,1-1,-1 0,1 0,-1 0,0 0,0 0,0-1,1 0,0 1,0-1,0 1,0-1,0 0,0 1,0-1,0-1,1-2,1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2171 775,'-2'-3,"6"2,1 1,-2 0,1 0,-1 0,2 1,-1-1,1 0,0 1,0-1,1 0,-1 1,0-1,1 1,-1-1,-1 0,1 1,-1-1,0 0,0 1,-1-1,1 0,0 0,-1 1,1-1,0 0,0 0,0 0,-1 0,1 0,0 0,-1 0,1 1,-1-1,0 0,2 0,-1 1,-1 0,0 0,0 0,0 0,0-2</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2136 796,'-3'-1,"6"0,0 0,1 1,1 0,-2 0,0 0,1 0,0-1,1 1,0 0,0 0,1 0,0 0,1 0,0 0,1 0,0 0,-1 0,1 0,-1 0,0 1,-1-1,0 0,-1 0,0 1,0-1,-1 0,0 0,-1 1,0-1,0 0,0 0,0 0,0 0,2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580 833,'-2'3,"5"-3,1-1,-1 0,1 0,-1 1,1 0,0 1,0 1,0 0,0-1,-1 1,0-1,0 1,0 0,-2 1,-2 0,-1 1,-1 1,2-2,-2 2,-1-1,1-1,0 0,0-3</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2192 784,'-4'-1,"1"0,-3-1,3 1,7 1,-1 0,0 1,6-1,-4 1,1-1,0 1,1 0,1 0,0-1,-1 1,1 0,-1 0,1 0,-1 0,0 0,0 0,-1 0,0 0,-1 0,0 0,-1-1,0 1,-1-1,0 0,0 1,1-1,-1 0,0-1,0 0,-4-2,2 0,-4 2</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443 855,'2'3,"1"-1,0 1,0-1,0-1,0 1,0-2,0-1,1 0,-1 0,1-1,-1 1,0 1,0-1,0 0,0 1,1-2,-1 2,0-1,0 0,0 1,0 0,0-1,1 1,0-1,1 0,-1 0,-1 1,0 0,0 0,0 1,0 0,0-1,1-1,-1 1,2-1,-2 1,0-1,0 1,0 0,2-1,-1 1,0 1,0-1,0 0,-1-1,4-1,-3 0,-1 1,1 0,-1 0,0 0,0 1,0 1,1-1,0-1,-1 0,0 1,3-1,-3 0,0 1,1 0,-1 0,0 0,0 1,0 0,0-1,0-1,1 0,0 0,-1 1,1-1,-1 0,0 1,0 0,0 1,1-1,1 0,0-1,-2 1,0 0,1 0,1-1,-2 1,1 1,-1-1,0 1,0 1,0-1,0-1,1-1,1 1,-2-1,0 1,0 0,0-1,0 1,2 0,-1 0,-1 0,0 1,0 0,0 0,1-1,3 0,-4 0,1 0,-1 0,0 0,0 0,0 0,0 1,2-1,-2 1,0 0,0 1,1-2,-1 0,3-2,-3 2,1-2,-1 1,0 0,0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825 846,'3'0,"1"0,-1 0,0 0,0 0,1 0,-1 0,1 0,0 0,0 0,-1 0,1 0,0 0,0-1,-1 1,1 0,-1 0,0 0,0-1,0 1,0 0,0-1,2 1,-1-1,-1 1,0 0,0 0,0-1,0 1</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2199 658,'-1'3,"-2"4,0-2,1-2,1 0,-1 0,0 0,-1 3,1-1,0-1,1-1,0 0,2-6</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2237 649,'-1'3,"-1"0,0 2,0 0,0-2,1 0,-2 2,2-2,0 0,-1 1,1-1,0 1,-1-1,1 0,0 0,0 0,0-6</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2188 642,'-3'-2,"6"0,0 2,0-1,1 0,1-1,0 1,-2 0,2-1,0 0,-2 1,0-1,0 1,0 0,0 0,0-1,0 1,0 0,-3 4,-1 0,1 1,-1 0,0-1,1 0,-1 0,0 0,1 1,-1-1,1 0,-1 0,1 2,-1-1,2-1,-1 0,0 0,-3-5</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468 847,'-3'1,"6"-1,0 1,0-1,0 0,0 1,0-1,1 1,-1-1,1 1,1-1,0 0,0 1,-2-1,2 0,-2 0,0 0,2 0,0 1,-1-1,-1 1,1-1,-1 0,5 0,-3 0,-2 0,0-1,0 1,0 0,0-1,0 1,0 0,0 0,0 0,0 0,0 0,0 0,0 0,0 0,0 1,0-1,0 0,2 0,-2 0,0 0,3 0,-3-1,1 1,-1-1,1 1,-1-1,1 0,0 0,0 1,0-1,0 0,0 0,0 1,0-1,0 0,0 1,0-1,0 1,-1 0,1 0,0 0,0-1,-1 1,1 0,0 1,-1-1,1 0,-1 0,0 0,1 0,-1 1,3-1,-2 0,-1 0,0 1,0-1,1 0,-1 0,0 0,1 0,-1 0,1 0,-1-1,1 1,-1 0,1 0,-1 0,0 0,0 0,0 0,0 0,0 0,0 0,0 1,1-1,-1 0,0 1,0-1,0 1,0-1,0 1,1-1,-1 0,0 0,0 1,0-1,0 0,2 0,-2 0,3 0,-1 0,-2 0,0 0,0 0,0 0,0 1,0-1,0 1,0-1,0 1,0-1,2 1,-2-1,1 0,0 0,-1 0,0 0,0-1</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1771 177,'-3'3,"1"0,-1 1,-1 0,1 0,0-1,1 0,0 0,0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1797 163,'-3'3,"0"1,0-2,0 0,-1 1,0 0,0 0,0 0,0-1,1 1,0 0,0-1,0 2,0-1,0 0,0 1,1-1,-1 0,1 0,0 0,0 0,-1-1,1 1,-1-1,1 1,-2 0,1-1,0 0,0 0,0 0,6-2,0-1,0 1,0-1,1 1,-1-1,1 0,0 1,-1 0,1 0,0 0,0 1,0 0,-1-1,2 1,-2-1,1 0,-1 0,1 0,3 0,-3 0,0 0,0 0,-1 0,1-1,0 1,0 0,-1 0,1 0,-1 0,0 0,0 0,0 0,0 1,2-1,-1 0,-1-1,0 1,0-3</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1798 166,'-1'-3,"4"3,1-1,-1 1,0 0,0 0,1 0,0 0,0 0,0 0,0 0,1 1,-1-1,0 0,1 1,-1-1,0 0,1 0,0 0,-1 0,6 0,-5 0,-1-1,1 1,-1 0,0 0,0 0,0 0,-1 0,1 0,-1 0,0 0,2 1,0-1,-1 0,-1 1,0-1,0 1,0-1,0 1,0-1,0 0,0 1,0 0,0 1,-6-1,0 1,-1 0,0 1,-1 0,0 1,2-2,-2 1,2-1,0 0,-2 2,1-1,1-1,-1 0,0 1,1-2,-1 2,1-2,-1 2,-1 0,1-1,-4 3,5-3,0 0,0-1,0 2,0-2,0 1,0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744 773,'-1'-3,"1"8,1-2,-1 1,0 0,0 2,0-1,0 2,1-1,-1 1,0-1,1 1,-1-1,1 1,-1-1,1-1,0 0,0 0,0-1,-1-1,1 0,0 0,0 1,0-1,0 0,-2-7,0 0,0-1</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1807 241,'-3'0,"6"0,0 0,1 0,-1 1,2-1,-2 0,0 1,0-1,0 0,0 0,0 0,1 0,1 0,-2 0,1 0,-1 1,0-1,0 0,-5-3</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1841 247,'3'0,"1"-2,1-1,-2 2,0-1,5-3,-4 3,0-1,1 0,-1 1,1-1,-1 0,0 1,-1 0,0 0,0 0,0 1,1-2,-1 1,0-1,0 1,0-1,1 0,-1 2,0-1,0 0,-1-1,1 1,0 0,-1-1,-3 0,-2 2,0 0,0-1,0 0,0 2,0 1,0-1,0 1,0-1,0 0,0-1,0 1,0 0,-1 0,1 0,0-1,-1 1,1 0,0 0,-1 0,1 0,-1 0,0 0,1 0,0 1,-5 0,5-1,0 0,0 1,-2-1,1 1,0-1,1-1,0 1,0 0,0-1,0 1,0 0,0-1,0 1,0 0,0 1,0-1,0 0,0 0,3-3,1 0,-4 6,0-1,-1 1,0 1,-1-1,1 1,0-1,-1 0,1 1,1-2,0 0,1 1,-1-1,-2 2,3-1,-1-1,-1 2,1 0,1-1,0 0,0 0,-1-1,0 0,0-1,6-2,0 0,0 1,2 1,-1-1,1 1,-2 0,0-1,0 1,1-1,0 1,0 0,4 0,-4 0,0-1,0 1,3 0,-1 0,-3 0,0 0,2 0,-2-1,0 1,2-1,-2 1,0-1,2 0,-2 0,2 1,-1-1,0 0,0 0,0 0,-1 0,0 0,0 0,0 0,1 0,-1-1,0-1,0-1,-1-1,1 1,-1-1,2 0,-2 1,0 0,1 0,0 0,0 1,0-1,0 0,0 0,0 1,2-3,-1 1,-1 1,0 0,0 0,1 0,-1 0,0 1,0 0,0 1,-2-2,-3 0,-3 1,2 1,-1 1,1-1,0 1,0 0,0 0,0 0,0-1,-1 1,1 0,0 0,-1-1,1 1,0-1,0 1,0 0,0-1,0 1,0 0,0-1,-1 1,1 0,0 0,0-1,0 1,0 0,0 0,0 0,-2 0,0 0,2 0,-1 0,1 0,0-1,0 1,-1 0,0 0,0 0,0 1,1-1,-1 0,1 0,6 3,-5 0,-1 0,-1 1,1-2,0 1,0 0,-1 0,0 1,0-1,1 1,-1-1,0 1,1-1,0 0,0 0,1 0,-2 1,2-1,0 0,0 0,-1 0,2 0,-1 0,1 0,-1 0,6-3,-1 0,0 0,0 0,2-1,-1 1,1 0,1 0,-1 0,0 0,1 0,-1 1,0-1,0 1,-1-1,1 1,0-1,-1 0,1 1,-1-1,0 1,0-1,0 0,-1 0,1 0,-1 0,1 0,-1 0,0 0,0-1,0 1,0 0,2-1,-1 0,0 0,-1 0,0 0,-2-2,1 0,0-1,0-1,0 2,-1 0,1 0,0 0,1-1,-1 1,0-1,0 1,0 0,0 0,-1 0,1-1,0 0,-2 1,0 0,-1 0,0 0,-2 1,0 2,0 1,0 1,0 0</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1935 320,'1'-3,"-4"1,0 1,0 0,0 1,0 0,-1 1,1 0,0 0,-1 0,1 0,0 1,0 0,0-1,0 2,0-1,0 0,-3 2,3-1,0-1,0 1,0 0,0-1,0 1,1 0,1 0,-1 0,1 0,0 0,1 0,-1 0,1 0,-1 0,1 1,0 1,0-2,-1 1,1-1,-1 1,0 1,1-2,0 0,0 0,1 0,0 1,1 0,0 0,0 0,0 0,0-1,-1 0,1 0,0 0,0 0,0 0,0 0,0 0,1 0,-1 0,1-1,0 0,0 0,0-1,1 0,-1 0,0 0,1 0,-1 0,0 0,0 0,0 0,0 0,1 1,-1-1,0 0,0-1,0 0,0 0,0 0,1-1,-1 0,0 1,1-1,-1 1,0-1,0 0,1 1,0-1,-1 0,1 0,-1 0,0 0,0 0,0-1,0 1,1-2,-1 2,1-2,-1 1,0-1,0 1,0 0,-1-1,0 0,-1 0,-1 0,-1 0,-1 0,-1 0,0 0,0-1,0 0,2 1,0 0,-1 0,0 0,1 0,0 0,0 0,0 0,1 0,0 0,2-1,0 1,0 0,1 1,0-1,0 1,-1-1,0 0,1 0,-1 0,0 0,-1 0,0 0,0 0,1 0,-2 0,-1 0,1 0,-2 0,1 0,0 0,0 0,-1 0,1 0,-1 0,0 0,1 0,-2 0,0 1,0 0,0 0,0-1,0 0,0 1,-1 1,1 0,0 1,0 0,0 0,-1 0,-2 0,2 1,1-1,-1 1,-1 0,1 1,0-1,1 0,0 1,0 0,3 1</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1935 368,'-3'-1,"0"2,0 2,0-1,1 1,0 0,0 0,0 0,1 0,1 0,-1 1,0-1,0 0,0 0,1 0,0 0,1 0,0 0,2 0,1-1,-1 0,0-2,0 0,0 0,0-1,0 0,0-1,0 1,0-1,0 1,0-2,0 0,0 0,-2 0,-1 0,0 0,0-1,-1 1,0 0,-1 0,0 0,-1 0,0 1,0 0,0 1,0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1870 343,'3'1,"-6"0,0-3,6 3</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1870 341,'3'2,"-6"-4,0 0,3 5,1 0,-2-6,1 6,1 0,-1-6,-3 5</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1418 416,'3'2,"0"-3,0 0,0 0,0 1,0 0,1 0,0 0,0 0,-1 0,2-1,-2 1,3 0,-1-1,-2 1,0 0,0 0,0 0,0 0,0 0,0 0,1 0,-1 1,1-1,4 0,-5 0,1 0,0 0,0 1,0-1,-1 0,0 0,1 0,-1 0,0 0,0 0,0 0,0 0,0 0,0 0,0 0,1-1,-1 1,1 0,-1 0,1-1,-1 1,1 0,-1-1,0 1,2 0,-2 0,1 0,0 0,0 0,0 0,0 0,0-1,-1 1,1-1,-1 1,1-1,-1 1,0 0,-7-1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1431 437,'-3'0,"1"-3,5 0,0 1,0 2,0-1,1 1,0 0,-1 0,2-1,-2 1,1 0,-1-1,1 1,-1-1,1 1,1-1,4 0,-4 0,0 0,0 1,-1 0,1-1,4 1,-5 0,0 0,0 0,1 0,-1 1,0-1,0 0,1 0,-1 0,0-1,0 1,1 0,-1 0,-1-1,1 1,0 0,-1 0,1 0,-1-1,1 1,-1 0,1 0,-1 0,1 0,-1 0,0 0,1 0,-1 0,0 0,0-1,0 1,0 0,2 0,-2-1,0 1,0 0,-7-2</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2127 540,'1'-3,"-1"0,0 0,0 0,0 0,-1 6,0 2,0-2,-1 5,1-4,0 0,0 0,1 1,-1 7,1-8,0-1,0 1,0-1,0 0,1 0,-1 0,1 1,-1-1,1 0,-1 0,-2-6</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2089 566,'1'-3,"3"0,1 1,-2 1,0 0,1 0,-1 1,4-1,-3 1,-1 0,0 0,0 0,0 1,2-1,-2 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809 710,'-3'4,"2"1,1-2,0 1,-1-1,1 1,0 0,1 0,-1 0,0-1,1 1,-1-1,1 0,0 2,0-1,0-1,-4-6,1-1</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2150 544,'-2'3,"1"1,0 1,1 0,0 1,0-2,1-1,-1 0,0-6</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2146 533,'2'-4,"-1"1,0 0,-1 6,0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2162 533,'1'4,"-3"2,2-3,-1 0,1 0,0 0,1 0,-1-6,2 0,1 0,0 0,0 2,0 3,-3 1,-1 1,0 0,0 1,0-1,1-1,0 0,3-1,-1-6,0-1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2186 554,'4'-2,"-2"5,-1 0,-1 0,0 0,1 0,0 0</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2192 525,'1'-3,"-3"6,0 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2188 542,'3'3,"0"-3,0 1,0-1,0 0,0 0,0 0,0-2</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2216 537,'0'-3,"-3"5,1 1,0 2,1 0,0-2,1 2,0-2,0 0,2 1,-1 0,1-1,1-2,0 0,0-3,-1-2</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2219 553,'4'0,"-1"-1,0-1,0-1,-1 0,-5 1,0 1,0 1,0 1,1 2,2 1,1-1,0 0,0 0,2 0,0-1,0 0,1-2,0 0,-1-1,0 0</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2278 529,'-3'3,"2"0,0 0,0 1,-1 1,1-1,0 0,0-1,1 0,0-6,0 0,1 0,1-1,-1 1,1 0,0 0,1 1,-1 6,-2 0,-1 0,1-1,1 0,1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2292 543,'4'-3,"-2"6,-3 1,1 0,0-1,1 0,2-2,0-1,-1-3,0 0,-1 0,1 6,1-2</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796 721,'6'-9,"-3"6,0 2,1-1,-1 1,1 1,0 0,-1 2,0 2,-2 1,-2 0,0-2,1 0,-1 0,-1 2,0-2,-1-1,-1 0,1-2,0 0,6 3,0-2,0 1,0-1,2 0,0 1,-2-1,0 0,0 0,0 0,0 0,2 2,-1-1,0 0,-1 0,0-1,0 0,-5-4,0 0,0 0,-1-1,1 1</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2321 539,'3'-2,"-4"5,-1 0,1 0,0 1,0-1,1 0,2-6,0 0,-1 0,0 0,2 1,0 4,-4 1,1 0,0 0,3-5,-1-1,1 1,-3 5,0 0,1 0,2-2</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2299 582,'0'3,"-1"0,1 0,1 0,2-1,0-3,0-2,-3 0,-1 0,-2 1,0 1,0 1,6-1</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2324 570,'-2'3,"-1"0,2 1,0-1,1 2,0-2,0 2,1-2,0 2,0-1,0 0,1-1,-1 0,-3-7</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2310 592,'3'0,"0"0,0 0,1-1,-1 2,1-1</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2291 633,'1'-3,"-4"5,2 2,0 0,0 1,1-1,0-1,0 0,2-6,1 1,-2 5,0 1,0-1,0 0,-1 1,-2-7</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2317 647,'1'-3,"-4"5,1 2,1-1,1 0,0 0,3-2,1-3,-1 0,0 2</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2328 649,'3'-2,"0"1,0 0,0 0</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2344 637,'-3'3,"1"0,0 0,1 1,0 0,1-1,1 0,3 0,-1-2,0-2</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2366 645,'0'-3,"-4"2,0 3,1 1,1 0,1 0,2 0,1 0,4-2,-3-1,0-2,0 0,-1-1,0 0,-1-1,0 1,-1-2</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2378 625,'1'-7,"-3"10,1 0,0 2,1-1,0-1,0 0,0 1,0-1,3-7,-1 0,-2 7,0 0,0 1,1-1,2-1,0-4,-2-1</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836 669,'1'-5,"1"2,-1 0,2 0,0 1,1 2,-1 0,0 4,-3-1,0 0,0 0,0 0,-1 1,0 0,0-1,-1 1,1-1,0 2,-1-2,1 0,4-4,1 1,-1-1,1 1,1-1,3-2,-3 1,-1 0,-1 1,0 0,-6 2,-1-1</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2388 638,'2'3,"1"-2,0-1,0-2,-3-1,-2 0,0 6,3 0,1 0,1-1,0-3,0-2,0 0,0 0,-3 0,-3 3,3 3,1 0,2-1,-2 1,-4-1,4 1,1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2414 653,'-3'0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326 1210,'-4'-3,"1"2,0-1,6 2,1 1,-1 0,1-1,0 1,-1-2,0 1,0 0,0 0,0-1,0 1,1 0,-1 0,1 0,0-1,0 1,5 0,-5 0,1 0,1-1,-1 1,0-1,1 0,-1 0,1 1,0-1,-1 0,1 1,-1 0,1 0,-1-1,0 1,0 0,-1 1,1-1,0-1,1 1,-1 0,0 0,1 0,0 0,-1 0,1 0,-1 0,0 0,0 1,0-1,0 1,-1-1,1 1,-1-1,1 0,0 0,0 0,0 0,0 0,1 0,-1-1,1 1,0-1,-1 0,1 1,0-1,0 1,0-1,0 1,0 0,0 0,0 0,0 0,0 0,0 0,0 0,0 0,-1 0,1 0,-1 0,1 0,-1 0,0 0,-1 0,1 0,-1 0,0 0,-1 0,1 0,-1 0,1 0,-1 1,2-1,-1 0,-1 0,0 0,1 0,-1 1,0-1,0 0,0 0,0 0,1 0,-1 0,0-1,0 1,1-1,-1 1,0 0,0 1,0-1,0 0,0 1,0-1,0 0,0 0,0 1,0-1,-4 3,-2-2,0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1728 846,'-2'-3,"-1"1,0 0,2 5,4-2,0 0,0 0,0-1,1 1,0-1,-1 0,2 1,0 0,-2-1,1 0,-1 0,1 1,-1-1,1 0,-1 0,5 1,-5-1,1 0,-1 1,0-1,1 0,-1 1,0-1,0 1,1-1,-1 1,0-1,1 1,-1-1,1 1,-1-1,0 1,1-1,-1 1,0-1,1 0,-1 0,1 0,-1 1,0-1,1 0,-1 0,0 0,0 0,1 0,-1 0,1 0,-1 0,1 0,-1 0,1 0,-1 0,0 0,1 0,-1-1,1 1,-1 0,0 0,0 0,1 0,-1 0,0 0,0 0,1 0,-1-1,0 1,1 0,0 0,-1 0,1-1,0 1,3 0,-4 0,1-1,-1 1,0 0,0 0,0 0,0 0,0 0,0 0,2 0,-2 1,0-1,0 0,0 0,0 0,0 0,0 0,1-1,-1 1,1 0,-1 0,0 0,1 0,-1 0,0 0,0 0,1 0,-1 0,0 0,0 0,0 0,0 0,0 0,1 0,-1 0,0 0,1 0,0 0,0 0,-1 0,1 0,0 0,0 0,0 0,-1 0,1 0,-1 0,0 0,2 0,-2 1,0-1,0 0,0 0,0 0,0-1,0 1,-6-1</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 1009,'1'3,"2"0,-1 0,1-1,0 1,0 0,1 0,0 0,0 0,-1-1,0-2,0 1,0-2,1 0,-1-1,1 0,1-1,-1 1,0-1,-1 1,1-1,0 0,0 0,0 1,0-1,0 1,0 0,0 1,0 0,-1 1,1 0,1 1,-1-1,-1 0,0 1,2-1,-2 0,2-1,-2 1,0 0,2 0,0 0,0 0,0 0,0-1,-2 1,0-1,0 0,0 0,0 0,0-1,1 1,0-1,-1 0,1 1,-1 0,1-1,-1 2,0-1,0 1,2-1,-2 2,2 0,-1 0,-1-1,2 1,-2 0,0-1,0 0,0 0,1-1,-1 1,1 0,0-1,-1 1,1-1,-1 1,1-1,-1 1,0 0,1-1,-1 1,0-1,1 1,-1-1,1 0,0 0,0 0,0 0,1-1,-1 1,1-1,0 0,-1 1,1-1,0 1,-1 0,0 0,1 1,-1 0,0 0,-1 1,1 0,0 0,-1 0,1 0,-1 0,0 0,1 0,-1 0,0 0,1 0,-1-1,1 0,0 0,0-1,0 1,0-1,1 0,-1 1,0-1,0 1,0 0,-1 0,0 0,1 0,4 2,-3-1,-2 0,2 0,-2 0,0-1,0 0,0 0,1 0,0-1,0 1,1 0,-1-1,0 1,0 0,0 0,0 0,0 0,0 1,0-1,-1 1,1 0,-1 0,0 0,1-1,-1 1,1 0,0-1,0 0,0 0,0 0,1-1,-1 1,0-1,1 0,-1 1,0-1,0 1,0 0,0 0,-1 0,0 1,1-1,-1 1,0 0,0 0,0 0,3 1,-3-1,0-1,0 0,1 0,0 0,0-1,0 0,0 0,1 0,-1 0,1 0,-1 0,1 1,-1 0,-1 0,1 1,-1 0,0 0,1 3,0 1,0 0,-1-2,0-1,2-1,-2-1,0 0,0-1,1 0,0 0,-1-1,5 0,-4 1,-1 0,0 1,2-1,0 2,-2-1,0 1,0 0,0 0,0-1,0-1,-7 1,0 1</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2119 931,'4'0,"-1"0,1 1,0-1,1 0,1 0,0 0,1 0,1 0,-1 0,9-1,-9 1,1-1,-1 1,0 0,0-1,4 1,-6-1,0 1,-1 0,0-1,0 1,0-1,0 1,-1-1,0 1,0-1,0 0,1 0,-2-2,-5 1</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2127 936,'-4'1,"0"0,8 2,0-3,1 1,1 0,1-1,0 1,0-1,1 1,0-1,0 0,-1 0,1 0,0 0,6 0,-8 0,-1 0,0 0,-1 0,0 0,-1 0,0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823 1039,'-3'-2,"6"1,2 0,-1 0,1 0,14-2,-11 1,0 1,0-1,0 1,1 0,-1 0,0 0,0 1,-1-1,0 1,-1 0,-1 0,0 0,0 0,-1 0,0 0,-1 0,0 0,1 0,-1-1,2 0,-1 0,0-1,-1 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844 1033,'-5'-2,"10"0,-2 1,2 0,1 0,1 0,0 0,1 0,1 0,0 0,1 0,-1 0,0 0,0 0,-1 0,0 1,0-1,-1 1,-1 0,-1-1,0 1,-1 1,-1-1,1 1</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 1179,'3'-1,"0"1,0 1,0-1,0 1,0-1,0 1,0 0,1 0,-1 0,0 0,0 0,0 0,0 0,0 0,0 0,0 0,0 0,0 0,0 0,0 0,0 0,0-1,0 1,0-1,0 0,1 0,0 1,-1-1,0 0,0 0,0 0,0 0,1 0,-1 0,1 0,-1 0,1 0,-1 1,0-1,1 1,0-1,-1 0,1 0,0 0,0 0,-1-1,1 1,1-1,-1 0,1 1,0-1,0 0,-1 1,1-1,1 0,-2 1,-1-1,2 1,0 0,0 0,0 0,5-1,-7 1,0 0,2 0,0-1,-1 1,1 1,-1-1,0 0,0 0,-1 0,1 0,-1-1,2 0,-1 0,-1 0,2 0,0 0,-1 0,1-1,-2 2,1-1,-1 1,0 0,0 0,1 0,0 0,-1 0,0-1,0 1,0 0,0 0,0 0,1 0,-1 0,-4-3,-3 3,-1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745 837,'-3'1,"6"0,0-1,0-1,0-1,0-2,-3 1,0 0,-3 0,0 1,-1 1,1 1,1 3,2 1,2-1,1-2,-2-4,0 0,-2-1,1 1,-1 0,1 7,0-1</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794 1188,'3'0,"0"1,1 0,-1 0,0-1,0 1,1-1,-1 0,1 0,3 1,-3-1,0 0,0 0,-1 0,2-1,0 0,-2 1,2-1,-2 0,0 1,2 0,0 0,0 0,-1 0,-1 1,2-1,0 0,-2-1,0 1,2 0,-2 0,7 1,-6 0,1 0,0 0,0 0,-2-1,0-1,0 1,0 0,0-1,0 0,0 1,1-1,-1 1,0-1,0 1,0 0,0 0,0 0,0 0,0 0,0 0,0 0,1 0,-1 0,1 0,0-1,0 1,0-1,1 1,0-1,-1 1,1 0,0-1,0 1,-1 0,0 1,0-1,4 2,-4-2,0 1,-1 0,1 0,0-1,0 1,0-1,0 0,0 0,0 0,0 0,0-1,1 1,-1-1,0 1,-1 0,1-1,-1 1,1 1,-1-1,0 1,0 0,0 0,0 0,6 2,-6-2,1-1,0 1,0-1,0 0,0-1,1 1,-1-1,1 0,0 0,0 0,0 0,0 0,0 0,-1 1,1-1,-1 1,0 1,0-1,0 1,-1-1,1 1,-1 0,1-1,-1 1,1-1,0 0,0 0,1 0,0 0,0-1,0 1,6-2,-6 2,0-1,0 1,0 0,-1 0,1 0,-1 1,0-1,-1 1,1 0,-1 0,1 1,-1-1,1 0,-1 0,1-1,0 0,0 0,0 0,1-1,0 1,0-2,0 1,1 0,-1 0,1 0,-1 0,0 0,0 1,8 0,-9 1,-1 0,0 0,0 0,1 0,-1 0,0 0,0 0,1-1,-1 1,1-1,0 0,1-1,-1 1,1-1,-1 0,1 0,-1 0,0 0,0 1,0 0,-1-1,0 1,0 0,2 1,-1 0,0 1,0-1,2-1,-3 0,1-1,0 1,0-2,0 1,0 0,5-1,-5 1,1 0,-1 0,-1 0,1 1,-1 0,0 0,0 1,1 0,2 1,-2-1,0-1,-1 0,0 0,0-1,0 1,0-1,1 0,-1 0,1 1,-1-1,0 1,1 0,-1-1,0 2,2-1,0 1,-1 0,3 0,-2-1,-2 0,1-1,-1 1,1-1,-1 0,1 0,0 0,-1 0,0 1,0 0,0-1,2 1,-2 1,0 0,0 0,0 0,1-1,-1-1,0 0,1 0,-1 0,0 0,0 1,0 0,-6 1,-1-1</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405 1201,'-3'0,"-1"-1,0 1,1-1,-1 1,0 0,0 0,0 0,0 0,-6-1,5 1,2-1,0 1,0-1,-2 0,2 0,-2-1,1-1,1 1,1-1,0 0,0 0,0-2,1 2,1 0,-1 0,1 0,0-1,0 1,0-1,1 1,0-1,0 0,1 0,0 0,0 0,1 0,-1 1,1-1,0 1,0 0,1 0,0 0,1-1,-1 1,1-1,-1 2,1-1,0 1,-2 1,2 0,-2 1,0-1,0 1,0 0,0 0,1-1,-1 1,0 0,0 0,0 0,0-1,0 1,0 0,0 1,0-1,5 1,-5 0,2 1,0-1,0 1,0 0,0 0,3 2,-5-2,0 1,-1 1,0-1,-1 0,1 1,-2-1,2 4,-1-4,0 2,-1 0,1 0,-1 0,0-1,0-1,-1 2,0 0,0 0,0-1,0-1,-1 1,0 0,-1 2,0-4,0 1,-1 0,0-1,0 0,0-1,1 0,-1-2,1 0,-1-3</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409 1216,'-3'0,"5"-3,2 2,0 0,1-1,-2 1,0 0,1 0,-1 0,1 0,0 0,0 0,5-1,-1 0,-5 1,1 0,-1 0,0 0,0 1,2-1,-1 0,-1 0,0 1,0-1,0 1,-2-3,-4 1</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412 1206,'-7'-1,"4"1,7 1,0-2,1 1,-2-1,0 1,1-1,0 1,0-1,0 0,0 1,0-1,-1 0,1 1,0-1,-1 1,0-1,0 1,0 0,1-1,0 0,0 1,0 0,-1-1,-3-2,-3 2</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352 977,'-2'3,"0"0,3 0,0 0,-1 0,1 1,-1 1,1 0,-1-2,0 1,1-1,-1 1,0-1,1 1,-1 0,0 0,1 0,-1-1,1 1,-1 0,1-1,-1 1,1-1,0 2,0-2,-1 0,0-6,0 0,-1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339 1040,'-1'-3,"2"6,0 0,1 1,-1 1,1 0,0-1,0 0,-1-1,1 0,1-2,0-3,-1-1,1-1,-2 1,0 0,0 0,1-1,-2 0,1 0,-1 0,0-3,0 3,-1 1</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344 978,'0'3,"1"0,-1 0,0 0,1 0,-1 0,1 1,-1 0,1 0,-1 0,1 1,-1-1,1 0,-1 0,1-1,0 0,-1 0,1 0,0 1,1-1,-1 0,1 0,-1 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339 1038,'-4'-2,"3"5,2 1,1 1,0 0,1 0,0 0,0-2,-1 0,2-2,0-4,-3 0,1 0,-1 0,1-1,0-1,-1 1,1-1,-1 1,0 0,0 1,0-1,-1 0</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2079 1191,'3'3,"0"-2,1 0,0 0,-1-1,0 1,0 0,0-1,0 1,1 0,-1-1,0 1,5 0,-4-1,0 1,0-1,0 1,5-1,-4 1,0-1,-1 0,1 0,0 0,0 0,0 0,-1 0,6-1,-6 1,1 0,-1 0,0 0,1 0,-1 0,0 1,0-1,0 0,0 1,0 0,0-1,0 1,0-1,-1 1,1-1,0 0,0 0,-1 0,1 0,0 0,0-1,0 1,0 0,0 0,-1-1,1 1,-1 1,0-1,2 1,-2-1,1 1,-1 0,1 0,2 0,-1-1,-2 0,0 0,0 0,0 0,3 1,-3-1,2 0,-1 1,0 0,0 0,-1 0,0 0,1 0,1 0,-1 0,-1-1,1 0,0 1,-1-1,0 0,-5-3</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2220 782,'-2'-3,"1"0,2 6,-1 0,0 2,1-2,-1 0,0 0,0 1,0-1,0 1,-1 0,1 0,0-1,0 1,0 0,0-1,0 1,-1-1,1 0,0 0,-1 1,1 1,-1-2,1 1,0-1,-1 0,1-7</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521 820,'-4'5</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2204 843,'-1'-3,"3"6,-1 0,0 0,0 1,0-1,1 1,-1-1,2-3,0-1,1-2,0 0,-2 0,2-2,-1 0,-2 2,-1 0,1 0,-2-2</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2090 1187,'-3'-1,"6"-1,0 2,0 0,4 0,-2-1,0 1,-2 0,2-1,0 1,-1 0,0 1,-1 0,0 0,0 0,1 0,0 0,0 0,-1-1,0 0,0 0,0 0,2 0,-2 0,0 0,0 0,1 0,-1 0,0 1,1-1,1 1,-1-1,1 0,0 0,0 0,-2-1,2 0,0 1,-1-1,1 1,-2 0,0 0,1 1,0-1,0 0,-1-1,2 1,-2-1,2 0,-2 1,0 0,0-1,2 0,-2 1,2 0,-1 0,-1 0,2 0,2 0,-2-1,0 1,-1 0,-1-1,1 1,0-1,-1 1,1 0,-1 0,1 0,-1 0,1 0,-1 0,0 0,0 0,1 0,0 0,-1 0,0 0,0 0,0 0,0 0,0 0,0 1,0 0,0-1,0 1,0-1,-7-1</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812 1185,'2'0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815 1189,'2'0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817 1189,'-3'1,"6"-3,0 1,0 0,1 0,1 0,-2 1,0-1,0 1,1-1,-1 1,1-1,0 1,-1-1,1 1,0 0,0 0,0 0,0-1,0 1,0 1,1-1,-1 0,0 0,1 1,-1-1,1 1,-1 0,1-1,-1 1,1-1,0 1,0-1,0 0,-1 0,11 0,-11 0,0 0,0 0,0-1,0 1,0 0,-1 0,0 0,1 0,-1 0,2 0,-2 0,1 0,0 0,0 0,-1 0,0 0,-7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790 695,'-1'-3,"4"4,0 1,0 1,0-1,0 1,-1 0,1 1,1 1,-2-1,1 0,0 0,-2-1,2 1,0 1,0-1,0 0,0 0,2 2,-2-3,1 1,-1 0,2 1,-1-2,0 0,-1 1,0-1,1 0,-1 0,1 0,-1 1,1 0,-1 0,1 0,-3-1,3 1,-1 0,0 0,-1-1,1 1,0 0,-2-1,3 1,-2-1,2 1,-2-1,2 2,-1-3,1 3,0-1,0 1,2 1,-2-2,-1-2,1 2,0-1,0 1,0 0,-1 0,0 0,1 0,-1 0,0 0,0-1,1 1,-1-1,1 1,-1-1,0 0,1 1,-1 0,1 1,-1-1,0-1,0 1,0-1,0 1,1-1,0 1,-1-1,1 1,0-1,-1 0,0 1,1 0,-1 0,0 0,0 0,2 1,-2-1,0 0,1 0,-1 0,0-1,0 1,0-1,0 0,2 2,-1-2,-2 0,1-1,-4-5,-2 0</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1068 1037,'2'3,"0"0,2-1,0 0,-1-1,1 0,0 0,-1 0,1 0,-1 0,0 0,0 0,0 0,0-1,-3-3,0 0,-1-2,0 1,1 0,-1-1,0 0,1-1,-1 0,0 0,0 1,1 0,-2 0,1 1,-1 1,0 0,-1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813 703,'-3'-3,"1"0,0 0,-1 0,1 0,0 0,0 0,-1 0,1 0,-1 1,-1 0,1 0,-1 1,1 0,0 0,0-1,0 1,8 4,-3 0,1 0,1 1,0 1,0-1,-1-2,-1 1,3 2,-3-2,0 0,1 0,2 3,0 2,-2-5,0 1,0 0,0 0,0 0,-1 0,1 0,0-1,0 1,0 0,0-1,0 0,0 0,0 1,-1-1,1 0,0-1,-1 1,1 0,-1 0,0 0,1 0,-1 0,0 0,0 0,1 0,-1 0,2 2,0 0,0 0,0-1,0 0,2 3,-3-3,1 1,-1-1,-1-1,1 2,2 2,-1-3,-2-1,2 1,-1-1,1 0,-1 0,1 0,-1 0,0 0,0 0,-1 0,1 0,0 1,0-2,0 1,-1 0,1-1,-1 1,1 0,0 0,0 1,0-1,0 0,3 2,-3-1,1-1,0 0,-1 1,1 0,-1 0,1 0,-1 0,-1-1,1 1,0 0,1 1,-1-1,0 1,1-1,-1 1,0-1,-1-1,1 1,1 0,-1 0,1 0,-1-1,0 0,1 0,-1 0,0 0,0 0,1 0,-1-1,0 0,0 1,0-1,-6-4,-1 0</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1068 1040,'2'3,"1"0,1-2,0 0,0-1,-1 0,0 0,2-1,-2 1,0-1,0 0,1 0,0 0,-1 0,0 0,-2-2,-2-1,-1-1,1 1,-1 0,0 0,0-1,0-1,0 1,1 0,-1 0,0 0,0 1,1 1,-1 0,1 0,-3-1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747 767,'3'2,"0"0,0 0,0 1,0 0,1 0,-1-1,0-1,1 1,0-1,0 0,0-1,0 1,0 0,2 0,-1 0,-1 0,0 0,0 0,-1 0,1 0,0 0,0-1,0 0,0 0,0 0,2 1,-2-1,-1 1,1 0,-1-1,0 0,0-1,0 0,0 0,0 0,0 0,0 0,0 1,0-1,0 0,0 0,1-1,0 0,0 0,0-1,0 0,0 1,0 0,-1 0,1 0,2-2,-4 1,1 0,1-1,-1 0,1-1,-1 2,0 0,0-1,1 1,-1-1,0 1,0-1,-1 1,0-1,0 0,0 0,0 0,0 1,0-1,0 0,-1 0,1 0,0 0,-1 0,0-1,0 1,0 1,-1 0,2-2,0 0,0 1,-1 1,1-1,0 1,-1 0,1 0,-5 2,0 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532 790,'2'3,"1"-1,0-1,1-4,-1 1</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493 818,'-3'0,"6"-3,1 2,-1-1,0 0,2-1,-1 1,-1 1,2-2,0 0,-2 2,2-3,-2 2,0 0,0 0,0 0,0-1,0 1,0 0,0 0,0 0,1 0,0 0,0 0,-1 2,0-1,0 1,0 0,-2-3</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971 645,'3'1,"3"-4,-1 0,-1 1,1-1,-2 1,0 1,0 0,0 0,0 3,-2 1,0 1,0 1,-1-1,0-1,0 1,0-1,0 1,-1-1,1 0,0 0,1 2,-1-1,1-1,-1 0</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771 1337,'3'-1,"0"1,0 0,0-1,0 1,0 0,0 0,1 0,0 0,2-1,-3 1,1-1,0 1,0-1,2 1,-2 0,0 0,-1 1,1-1,0 0,0 1,-1-1,1 0,-1 0,0 0,0 0,0 0,0 0,0 1,2-1,-1 1,0-1,0 0,-1 0,2 1,0-1,-2 0,4 0,-4 0,1 0,0 1,0-1,-1 1,0 0,1-1,-1 1</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900 1337,'3'2,"-4"1,-2 0,0 0,0-2,0 0,0 0,0 0,0-1,0 0,0-1,0 1,-1-1,1 1,-1-1,0 1,0-1,1 0,-1 0,1 0,0-1,-1-1,1 0,0 0,1 0,-1 0,1 0,-1 0,1 0,-1 0,0 0,1 0,0 0,0 0,2 0,-1 0,1-2,0 2,0 0,1 0,0 0,0 0,0 0,0 0,1 0,0 0,0 0,0 0,1 0,0 1,0 0,0 0,0 1,1-1,0 1,0-1,0 1,0 0,0 0,0 1,-1-1,1 1,-1 0,1 1,-1 0,0 0,0 0,0 0,0 0,0-1,0 1,0 0,0 0,0 0,0 0,0 1,0-1,0 1,0 1,-1 0,0 0,0 0,1 1,-1-1,0 0,0 0,0 0,-1 0,0 0,-1 0,0 0,-1 1,1-1,-1 0,0 0,0 1,-1 1,1-2,0 0,-1 0,1 0,-1 1,0-1,1 0,-1 0,0 0,-2 0,0 0,1-2,-1 1,1-1,0-1,0 0,-1 0,1 0,0 0,-1-1,0 1,0-1,1 0,0 0,0 0,-1-2,0 1,1-1,-1 0,2 0,-1 1,0-1,0 0,-1-1,1 1,0 1,1-1,0 0,-1-1,1 1,1 0,-1-1,1 0,-1 0,2 1,-1 0,1 0,0 0,1 0,0 0,0-1,0 0,1 1,0-1,0 1,0 0,0 0,0 0,1 1,0 1,0 1,1-1,0 1,0 0,0 0,-1 0,1-1,1 1,-1 1,0-1,0 2,2 0,-2 0,-1 1,0-1,0 0,0 1,0 0,0-1</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1043 1179,'-2'3,"-1"2,0-1,0-2,1 1,-1-1,1 1,5-2,0-1,0 0,0 0,0 0,0 0,1-1,-1 1,0-1,-2-2,0 0,-2-1,1-1,-1 0,0 1,-1 1,-1 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1701 1177,'-3'1,"-1"2,1-1,0 2,-1-1,1 1,-1-1,1 0,6-3,0-1,0 1,0-1,0 1,0-1,0 0,0 0,0-1,-2-1,-3 0,0-1,0 0,-2 0</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1628 1159,'0'3,"-1"0,-2-1,0-1,0-1,0-1,0-1,0 0,0-2,2 0,0 1,1-1,0 1,0 0,1 0,0 0,0 0,0 0,2-1,-1 1,0 0,1 1,1 2,0 0,-1 1,0 0,0 1,2 0,-2 1,-1 1,-1 0,-2 0,0-1,-2 3,2-3,-1 0,1 0,-1 0,-1-1,0-4</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1069 1145,'1'3,"-1"0,-2 0,0 0,-1 1,0-3,-1 0,0 0,1-1,0 0,0-1,0 0,1-3,1 1,1-1,1 1,-1 0,1 0,0 0,0 0,1-2,1 0,-1 2,1 1,0 0,0 3,0 0,0 2,0 0,-1 1,0 1,-1-1,-1 1,0-1,-2 0,-2-1,0-1,-1-1,2-1,0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2270 1152,'-3'1,"0"1,0-1,0-2,1-2,-1 1,2-1,1 0,0 0,1 0,0 0,0 0,1 0,0 0,0 0,1 1,0 1,0-1,0 1,0 1,0 0,0 0,0 2,-1 1,-2 0,1 0,-1 0,0 0,-1 1,0-1,-1 0,-1 0,-1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2351 1151,'-3'3,"0"-2,0-1,0 0,-1-2,1 1,0-1,0 0,0-1,1 0,1 0,1 0,1 0,0 0,1 0,0 0,1 0,0 1,6 11,-6-5,-2-1,-1 1,-2 0,-3 1,3-2,-1 0,0-2</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1180 248,'-1'-3,"-1"-1,0 1,-1 0,1 0,-1 2,0 5,0 0,2-1,-1 0,1 0,0 1,-1-1,1 1,1-1,-2 2,2-1,0-1,3 0,0-3,0-1,0-1,0-1,0-1,0 0,-1 0,0 0,-1 1,0 6,-1 0,0 0,1 0,2-1,0-1,0-3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476 836,'2'5,"1"-5,0-1,0 0,1-1,0 1,2-1,0 0,0-1,1 1,0-1,0-1,0 1,0-1,0 0,0 0,0 0,-1 0,-1 0,1 1,-1 0,-1 0,0 0,4-1,-5 2,0 1,0-1,1 0,-1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1199 245,'3'-1,"-3"4,0 0,0 0,1 0,-1 0,3-4,-2-2,0 0,2 1,-2 5,0 0,2-1,0-3,0-1,1 0,-1 1,0 0,0-1,1-1,0 1,0-2,-2 1,0 0,-2 0,-2 0,-2 3,1 3,0 1,0 0,2-1,0 0,0 2,1-1,1-1,4-1,-2-4,1-1,-1-1,0-1,0 0,-2 2,0 0,0 0,0 0,-1 0,1 0,-1 0,1 0,-1 0,0 0,0 0,-1-2,1 2,-2 0,0 0,0 6,2 0,1 0,-1 0,1 2,-1-2,1 0,-1 0,1 0,-1 0,1 0,-1 0,2 2,-1-1,0 0,1-1</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1278 229,'1'3,"-1"0,1 0,0 0,1-7,-3 1,1-2,-1 2,0-1,0 1,0 0,0-1,-1 1,-1 0,2 6,0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1290 233,'2'3,"4"-2,-3-4,-1 0,0 0,-1 0,0 0,-1 0,-3 1,1 5,1 0,0 0,0 0,0 0,1 0,0 0,2 0,1-1,0-2,0 0,0-1,0 1,0 1,-1-4,-1 0,0 0,-1 0,1 0,-1 0,0 0,-3 1,0 1,2-2,1 6,2 0,1-2,0 1,-1 1</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1332 217,'3'1,"-6"0,3-4,-1 0,-2 4,2 2,1 0,-1 0,1 0,0 0,0 0,1 0,0-6,1 0,-1 0,0-1,1 1,1 1,-2 5,-1 0,1 0,0 0,2 0,1-1,-1-1,0-1,0-1</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1368 214,'-1'-4,"-5"5,4 2,1 0,1 0,1 0,2-1,0 0,0-1,0 0,0-1,-1-3</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1380 222,'3'1,"0"-2,0-2,0 1,-1-1,0-1,0 1,-4 0,-1 2,0 2,0-1,0 2,0 1,2 0,0 0,1 1,1 0,1-1,1 0,0-1,1 0,-1-2,1 0,0 0,0-1,0 0,0-1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1503 152,'0'-3,"-3"4,2 2,1 2,0-2,0 0,0 1,0 0,1 0,0 0,-1 0,1 0,0 0,1-1,-1 1,0-1,2 2,-1 0,0-2,0 0,-1 0,-4-3</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1481 194,'0'-3,"3"-1,1 2,1 0,-2 1,2-1,-2 1,2-1,-1 0,0 1</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1533 162,'1'3,"-2"0,-1 1,0 0,1 0,0 0,1-1,0 0,2 0,1-6,0-1,-1 1,0 0,0 0,0 0,0 0,1 1,-2 5,-1 0,1 0,0 0,-1 0,2 1,1-2,-1-5,-1-3,-2 3,0-2,0 2</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1547 149,'1'3,"-1"0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540 813,'4'-2,"-1"-1,1 0,2 0,-1-1,2 0,0 0,1 0,-1 1,1-1,-1 1,0 0,0 0,-1 1,0 0,-1 1,0-1,0 1,-1 0,-1 1,1-1,1 0,-2 0,-8 1</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1565 161,'3'1,"0"-1,0 0,-1-3,0 0,-5 3,0 3,0 0,2 0,0 0,3 0,1-2,0 0,0-1,0 0,1-2,-2-1,0 0,-1 0,-1 0,0-1,-2 7,1 0,1 0,3-1,0-4,0-1,-2 6,-1 0,2 0,1-3,0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1627 159,'-1'-6,"-2"3,0 3,0 1,0 1,1 1,1 1,1-1,2 0,1-1,0-2,0-2,-1-1,0-1,-1 1,0 0,-1-1,0 0,-1 0,1 0,-1 1,0 0,1 0,-1-1,0 1,-1 6,3 1,-1 1,0-2,1 0,-1 0,1 3,0-3,-1 0,1 0,1 1,-1 0,1-1</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1647 111,'-1'3,"1"0,0 1,1 0,1 0,-1 0,1 0,-1 0,1 0,-1 0</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1661 140,'2'3,"-2"0,2 0,1-2,0-1,0-3,-1 0,-1 0,-1-1,0 1,-1 0,0 0,3 6,-1 0,0 0,0 2,0-2,-1 1,1-1,-1 1,1 0,-1-1,1 1,-1 0,0 0,0 0,1 0,-1 0,0-1,-1 1,1-1,0 0,-1 2,0-1,-1-1,-1-2,0-6,2 0,1 2,0 0,0 0,1-1,0 1,0-1,0 1,0 0,0 0,1 0,-1 0,3-1,-1 1,1 0,-1 2,5-2,-5 2,0 0,1 0,0 0,-1 0,0 0</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1216 343,'-4'0,"2"-3,7-2,-1 2,2-1,-3 3,0-1,0 1,1 0,-1-1,1 1,0-1,1 1,-1-1,1 0,0 0,0 0,1 0,0 0,0 0,0 0,0 1,0-1,0 0,0 0,1 1,-1-1,0 1,1-1,-1 0,6-1,-5 1,-1 1,0-1,0 0,-1 1,1-1,0 1,1-1,-1 0,0 1,1-1,0 0,-1 0,1 1,-1-1,1 0,-1 0,0 1,5-2,-5 2,-1 0,1 0,-1-1,0 1,0 0,0 0,0 0,1 0,-1-1,6 0,-6 0,1 1,-1-1,0 1,0 0,0-1,0 1,0 0,0 0,0-1,0 1,0 0,1-1,-1 1,1 0,0-1,0 1,6-2,-6 2,0 0,0-1,0 1,1 0,-1 0,0-1,0 1,1 0,-1 0,0-1,0 1,0-1,-1 1,1-1,-1 1,0 0,0 0,-1 0,0 0,-1-1,0 1,0-1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1437 212,'3'0,"0"0,0 0,0 0,0-1,1 1,-1 0,0 0,0-1</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1525 305,'1'-3,"-1"6,1 0,0 0,-1 0,1 0,-1 0,0 0,0-6,-1 0,1 0,0 0,-1 0,1 0,0 6,1 0,-1 0,1 0,-1 0,0 0,1 0,-1 0,0 0,0 0,0 0,-1-6,1 0,1 0,-1 0,0 0,0 0,0 0,-1 0,1 0,0 0,1 0,1 0,1 2,0 1,-1 3,0 0,0 2,-1-1,0-1,0 0,0 0,0 0,2-1,-2-5,-2 0</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1553 325,'3'0,"-1"-3,2-1,-1 0,-1 1,0 0,-2 0,-1 0,-2 1,0 2,1 3,1 1,0-1,1 0,0 0,2 0,1-2,0-1,0-1,0 0,0 0,0 0,0-2</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1585 311,'3'-1,"0"-2,0 1,-1-2,1 1,-1 0,-1 0,-1 0,-3 3,1 3,0 0,2 0,0 0,1 0,1 0,1-1,0-1,1-1,-1-1,0-1,0 0,-1-1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1619 286,'3'-2,"0"2,-6 1,3-4,-1 0,-2 3,0 3,1 0,1 1,0-1,1 0,1 0,1 0,2 0,-1-3,1 0,-1 0,1-2,-1 0,-1-1,1-2,-2 0,-1 0,-1 1,0-2,0 2,0 1,0 0,0 0,-1-1,0 0,-1 3,3 5,1 0,0 1,1 0,1 0,-1-2,0 0,2 2,-2-2,1 1,-2-1,1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576 780,'-2'3,"8"-6,-3 1,2 0,0 0,1-1,0 0,1 1,-1-1,1 0,0 1,0-1,0 1,-1 0,-1 0,1 0,-1 0,-1 1,0-1,0 1,-1-1,0 1,0-1,1-1,-1 0,-4 0,-2 3</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1677 269,'3'0,"0"0,1-1,-1 0,1-1,0 0,0-1,-1 1,1 0,-3-1,-1 0,-1 0,-2 2,0 2,0 0,1 2,1 1,0 1,1 0,1 0,0-1,2-1,0-1,0-1,1-1,0-1,0-1,-1-1,-1-1,0-1,-1 2,0-2,-1 1,0 1,-2 6,2 1,1 0,0 0,1-1,1-2,1 0,0-2,-1-1,0-1,-2-1,0 0,-3-1,-1 1,0 1,-1 2,0 1,1 1,-1 1,1 0</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1818 211,'3'3,"-2"1,0-1,1 0,0 0,0 0</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1819 189,'0'-3,"0"0,1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1842 184,'2'4,"-1"-1,-1 1,1-1,-1 0,0 0,1 1,-1-1,0 0,1 0,-1 0,0 0,-1-6,1 0,0 0,0 0,1 0,-1 0,0 0,0 0,1 0,0 0,0 0,-4 3,0 1,2-4,4 1,0 1,-1 4,-1 0,0 0,0 0,-1 0,0 0,0 0,-1-6,1-1,0 0,1 1,-1 0,1 0,1 0,0 0,1 3,-2 3,0 0,0 0,1 0,0 0,1-1</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1881 179,'0'-6,"-1"2,3 7,-1 1,1 1,-1 0,0-2,0 0,0 0,-1 0,1 0,0 2,0-2,0 0,-1 0,1 2,0-1,0 0,0-1,-1-7,-1 1,0-1,0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1885 171,'3'-3,"0"0,0 2,0 0,0 6,-2-2,-1 0,0 0,0 0,0 0,-1 0,0 0,-1 0,-1-2,4-5</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1901 173,'1'-3,"1"0,1 1,-2 5,-1 0,0 1,0-1,0 1,2-8,-1 1,1 0,-2 0,1 0,0 0,0 0,-1 6,0 0,2 0,-1 0,2-2,0-1,-2-3,-1 0,-1 0,-2 1,0 1,0 0,0 2</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1937 149,'2'3,"-2"1,1-1,1 0,0 0,1-5,-2-1,0-1,0 0,0 0,-1 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1961 151,'3'0,"1"-1,-1-1,0-1,-1 0,-3 0,-2 1,0 2,0 0,0 2,2 1,1 0,2 1,0-1,1 0,1-2,-1 0,0-1,0 0,0-2,0 0,0-2</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1299 425,'3'-2,"0"1,1 0,0 0,0 0,0 0,-1 1,1-1,-1 1,1 0,-1 0,1 0,-1 0,1 1,1-1,0 1,0 0,-2-1,2 1,-2 0,0-1,5 1,-5-1,0 1,0-1,0-1,0 1,0 0,0-1,0 0,0 1,1-1,0 0,-1 0,1 0,0 1,-1-1,0 0,1 1,-1-1,0 1,2 0,-1 0,-1 1,1-1,0 1,0 0,1-1,-1 0,-1 0,5 0,-3 0,-2 0,2 1,-1-1,-1 1,1-1,1 1,-1 0,1 0,2-1,-2 0,-1 0,-1 0,1 0,0 0,0 1,0-1,0 0,1 0,-1 0,2-1,-2 0,0 0,0 0,0 0,0 0,-1 1,1-1,-1 1,1-1,-1 0,1 1,0-1,0 0,0 0,0 1,0-1,0 1,1 0,-1 0,1-1,-1 1,3-1,-4 0,1 1,-1 0,0 1,0 0,0-1,0 0,0 0,0 0,0-1,0 1,0 0,1-1,-1 0,0 0,0 0,0 1,0-1,1 0,0 0,-1 0,0 1,0 1,0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639 749,'2'3,"3"-4,-2 0,1-1,0 1,0-1,1-1,0 1,0-1,-1 0,1 0,-1 1,0-1,0 1,-1-1,0 1,0 1,1-2,-1 1,0 1</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965 495,'-1'-3,"2"0,-3 6,1 1,0-1,0 0,-2 2,1 0,1-2,0 0,-3 6,3-6,-1 2,1 0,0-1,0 1,1-2,0 1,0-1,0 0,-3-1</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928 554,'0'-4,"0"1,1 6,-1 0,1 0,-1 0,1 1,-1-1,1 1,0-1,-1 0,2 0,0 0,2-3,0-2,1-2,-2 1,7-7,-7 6,0 0,-1 1,1-1,-1 1,0 0,-1 0,1-1,-2 1,1 0,2 3</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1725 440,'3'-1,"0"0,-2 5,-1 1,0-2,0 0,1 1,-1 0,0 0,1 1,-1-1,1 0,1 9,-2-10,1 1,0-1,0 0,0 0,0 0,0 2,-1-2,1 1,-1-1,0 0,-3-2,-1-5,2 1,0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1707 507,'3'3,"-1"0,-1 0,3 3,-2-2,1-1,-1 0,1-2,1 0,-1-1,1-2,-1 1,1-2,-1 1,1-2,0 0,-1 1,-2 0,0 0,-2 0,1 0,-2 0,1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1727 435,'-2'-3,"2"6,1 1,-1-1,1 1,-1-1,1 2,-1-1,1 0,0 5,-1-4,1-1,-1-1,0 1,1-1,-1 0,1 0,-1 1,1 0,-1-1,0 0,-1 0</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1697 507,'3'2,"-1"1,1 1,-1-1,0 0,0 0,2 2,-2-2,2 1,1 0,-1 0,0-2,-1-1,1 0,-1-3,0-1,0-2,-1 2,-1 0,0-1,0 1,0 0,0-1,0 1,-1 0,0 0,0-1,-1 1,-1 0</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607 1349,'-3'0,"0"-1,6 0,0 0,0 0,0 1,0-1,0 0,0 1,0 0,0 0,1 0,-1 0,0 1,0-1,0 0,0 0,1 0,-1-1,0 1,0-1,0 1,0-1,0 0,0 1,0 0,1-1,0 1,-1 0,1 0,-1-1,0 1,0 0,0 0,0 0,0 0,0 0,2-1,-1 1,-1-1,0 1,1-1,-1 1,1 0,-1-1,0 1,0 0,0 0,0 0,2-1,-2 1,0 0,0 0,0 0,1 0,-1 0,0 0,1 0,-1 0,1 0,-1 0,0-1,2 1,-2 0,0 0,1 1,-1-1,1 0,-1 0,0 0,0 0,0 0,0 0,1 0,0 1,-1-1,0 1,0-1,0 1,0 0,0-1,0 0,-6-3,0 1</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632 1349,'-4'0,"1"0,0 1,0 0,6 0,1-1,0 1,0-1,-1 1,0-1,0 0,0 0,4 1,-4-1,1 0,-1-1,1 1,-1 0,1-1,0 1,0 0,0-1,-1 1,1 0,0 0,0 0,-1 0,1 0,0 0,0 0,-1 0,1 0,-1 0,1 1,-1-1,0 0,1 0,-1 0,0 0,1 0,-1 1,0-1,0 0,1 0,-1 0,0 0,1 0,-1 0,1 0,-1 0,4-1,-3 1,2-1,-3 0,0 1,0 0,0-1,0 1,2-1,-1 1,0 0,0 0,-1 0,0-1,0 1,0 0,0 0,0-1,0 0,-6 1,0-1</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1067 1293,'-2'-3,"6"5,1 5,-1-3,-1 1,4 5,-6-7,1 1,1-1,-1 0,0 0,-1-6,-2 0,0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1075 1291,'0'-3,"5"0,0 2,-1 0,-1 1,0 0,2 1,-1 0,-1 2,-1 2,-1 0,-1-2,0 3,-1-3,1 0,-1 0,0 0,0 0,-1 2,0 0,1-2,-1 0,-1-1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630 747,'3'-4,"3"1,-2 1,1 0,0 1,1-1,-1 0,1 0,-1 0,0 0,1 0,-2 0,1 1,-1-1,0 0,-1 1,1 0,0-1,-7 0,-1 2,1 1</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1042 1318,'-3'0,"6"-1,0 0,0 1,1-1,0 0,1-1,-1 0,-1 2,0-1,2-1</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1152 1235,'-2'-3,"-2"1,2 5,1 1,1 2,0-2,0 1,1 0,0 1,0-1,0 2,2 5,-1-6,0 0,0-1,2 6,-1-6,3 8,-4-9,0-1,-1 0,1 0,-1 0,2 1,-2-1,-4-3,0-2</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1127 1294,'-3'-7,"10"1,-4 4,0 1,5-3,-4 3,0-1,0 1,5-1,-6 1,1 1,-1-1,0 1,1 1,-1-1</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1072 1376,'4'0,"3"-2,-4 1,1 0,0 0,1-1,0 1,1-1,0 0,0 0,0 0,0 0,0 0,0 0,1 0,-1 0,7-2,-8 2,1 0,-1 1,-1 0,1-1,-1 1,-1 1,0-1,0 0,1 0,-1 1</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2044 412,'-6'1,"3"-2,0 1,-1 0,0 0,-1 0,2 0,0 0,-1 0,1 1,-1-1,0 0,0 0,0 0,0 0,-1 0,1 0,0 0,1 0,-1-1,0 1,-7-3,7 3,0-1,-9-1,8 1,-1 0,1 0,-1 1,0-1,1 1,-1-1,0 0,0 0,1 1,-1-1,0 0,0 0,0 0,0 0,1 0,-1 1,1-1,0 0,0-1,1 1,0 0,0-1,1 1,-1-1,-2-2,3 2,-2-2,2 2,0 0,0 0,0 0,0 0,0 0,0 0,-2-2,2 2,-2-1,1-1,2-1,0 1,1 0,1-2,0 2,1 1,1-1,1 1,1 0,1-1,-2 2,0 1,1-1,0 1,0-1,0 1,0-1,1 1,0 0,0 0,1-1,0 1,0 0,1 0,0 0,0 0,0 0,0 0,1 1,-1-1,1 1,-1-1,1 1,-1 0,1 0,-1 0,1 1,-1-1,0 1,0-1,0 1,1 0,-1 0,0 0,0 0,0 0,-1 0,0 0,0 0,0 0,-1 0,0 0,0 0,-1 0,0 1,0-1,-1 1,0-1,2 3,-1 0,-2-1,1 1,-2-1,3 4,-2-4,0 1,-1-1,0 2,-1 0,0 0,-1-2,1 0,-1 0,0 0,0 0,0 0,-2 2,2-2,0 0,-1 2,-3 2,3-4,-3 1,3-1,-3 1,2-2,-2 2,-4 1,6-3,-1 0,-3 1,4-2,-1 0,0 0,1 0,-1 0,0 0,0 0,1-1,0 1,0 0,0-1,0 0,-1 1,0-1,1 0,0-1,-1-1,2-1,3-1</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1927 410,'-1'-3,"5"2,1 1,-2 1,0-1,1 1,-1-1,2 1,-1 0,1-1,0 1,0 0,0 0,0-1,0 1,1-1,-1 1,0-1,0 0,0 0,0 0,-1 0,1 0,-1 0,0 0,0 0,-1 0,0 0,0 0,2 0,-1 1,0-1,0 0,-1 0,0 0,1 0,-1 0,0 0,-4-3</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474 484,'-3'-1,"6"0,8 2,-8-1,0 0,1 1,0-1,0 0,0 0,0 0,0 1,-1-1,1 0,-1 0,0 1,3-1,-2 0,0 0,-1 0,0 0,0-1,0-1,0 1,0-1,-6 1,0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654 495,'-3'1,"6"-3,1 1,-1 1,0-1,0 0,1 1,0-1,0 0,1 1,-1-1,1 1,0-1,5 0,-6 1,0 0,0-1,0 1,-1 0,0-1,0 1,1 0,0-1,-1 1,0 0,0-1</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1831 1279,'-3'1,"0"2,-1-1,-1 1,0 1,2-2,-2 2,2-2,0-1,0 1,-1 1,0-1,1 0,6-2,2 1,0-1,-2 0,1 0,-1 0,1 0,-1 0,1 1,0-1,-1 0,1 0,1 0,-1 0,-1 0,-3-3,-2-1,0 0,0 0,1 0,0 0,0 1,0 0,-1 0,-1 4,6 1,-3 1,-3-3</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1830 1282,'-1'-3,"-2"4,0 2,-1 0,-1 1,0 0,2-3,-2 3,1-2,0 1,1-1,0 0,3 1,3-2,0-1,1 0,1-1,0 1,-2-1,0 1,1-1,-1 1,0 0,4-1,-2 0,-1 1,-1 0,0 0,0 0,-3-3,0 0,0 0,-1 0,-1-1,0-1,-2 1,3 1,-3-1,0 1,1 1,-1 1,0-1</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641 760,'0'-3,"4"-1,0 3,0-1,1 0,0 0,1 0,-1 0,1 0,0 0,-1 0,1 0,-1 0,0 0,0 0,-1 0,-1 1,0 0,0 0,1-1,-1 1,-3-2,-3 2</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1259 1274,'0'-3,"-1"0,-1 0,-1 0,0 3,0 0,0 2,0 1,-2 4,2-1,1-1,1-2,1 0,0 2,2 0,1-1,0-2,2 2,-2-2,0-1,0 1,1-1,-1 0,1 0,-1 0,1 0,0-1,-1 0,1 0,0 0,-1-1,0 0,1 0,-1 0,2-2,-1 0,-2-1,-1 1,-1-2,0 2,-1 0,0 0,-1-1,1 1,-1 0,-1 0,-2-1,2 2,0 0,0 1,0 0,-1 0,1 1,0-1,-2 1,2 0,-1 0,1-1,0 1,0 1,1 2,0 0,0 0,0 0,-1-1,0 1,1 0,5-4</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2367 1253,'1'-3,"-4"1,0 2,0 0,0 2,-1 0,0 1,0 0,1 1,2-1,0 1,2-1,0 1,3-2,3 1,-4-2,2 0,-2-1,0 0,0 0,1-1,0 0,0-1,-1-1,-1 0,-1 0,0 0,-2 0,-1 0,1 0,-2 0,0 3,0-1,0 1,0-1,0 0,0 1,0 0,-1 1,1 0,0 1,0 0,1 1,0 0,1 0,0 0,2 0,0 0,1 0,1-1,1 1,-1-2,1 0,1-1,-1 0,-1-1,0-1,0-1,-1 0,0 0,-1 0,-1-1,1 1,-2 0,-2 2,0 0,0-1,0-1,0 2,0 2,0 0,-1 1,1 0,0-1,0 1,0 0,1 1,2 1,1-1,0 0,2 0,0 0,0 0,0-1,0-1,0 0,0-1,1-1,-1 0,0-1,0 0,-1-1,0 0,-1 0,0 0,-2-2,0 1,-2 1,0-1,0 1,0 0,1 0,0 0,-1 5,1 1</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823 680,'3'-5,"2"3,-1 1,1 0,-2 1,0 0,0-1,3 0,-2 1,0-1,0 1,0-1,-1 1,5-1,-4 1,1 0,-1 0,0 0,1 0,-1 0,1 0,-1 0,1 0,-1 0,1-1,-1 1,1-1,8-1,-9 2,1-1,-1 0,0 1,0-1,0 0,0 1,-1-1,0 1,0 0,0-1,0 1,2-1,-1 1,-1 0,0 0,0 0,-5 3,-3-3</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1533 649,'-3'2,"0"-1,-1 1,1-1,0 1,-1-1,0 0,1 1,0-1,0 1,0-1,2 2,4-2,0-1,0 1,1-1,0 1,0-2,-1 1,0-1,0 1,0-1,0-1,0-1,-2 0,-3 0,0-1,-1 2,0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1291 1321,'-3'-3,"0"5,0 2,0-1,0 0,0 1,0-1,1 0,-1 0,0 0,1 0,5-5,0 1,1-1,-1 0,2 0,0 0,-1 1,0 1,-1-1,0 1,-5-3,0 0,0-1,0 1,0 0,1 0,-2 1,0 0</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2380 1289,'-3'2,"-1"1,1 0,0 0,0-1,0-1,0 1,0 0,-1-1,0 0,1 0,6 1,0-2,0 0,1 1,-1-1,1 0,-1 0,0 0,0-1,0 1,-2-3,-1-2,-1 2,1 0,-1-1,1-1</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1267 404,'3'0,"0"-1,1 1,1-1,-2 1,0 0,0 0,5 0,-4-1,0 1,0 0,0 0,1 0,-1 0,0 1,1-1,-1 0,1 0,0 0,-1 0,2 1,4-1,-4 0,-1-1,1 1,4-1,-4 1,-1-1,1 1,-1-1,1 0,0 1,0-1,-1 0,1 1,5-1,-6 1,0 0,0 0,0 0,0 0,0 1,0-1,0 1,1 0,-1 0,0 0,0-1,1 1,-1 0,6 0,-5 0,-1-1,0 0,1 1,-1-1,0 1,-1-1,1 0,-1 0,0 1,-1-1,1 0,1 1,-1-1,-1 1,0-2,-6 0,-1-1</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1747 396,'-3'-2,"0"-1,7 1,0 2,-1 0,0-1,0 1,1 0,1 0,-1 0,6 1,-5-1,1 0,0 1,0-1,1 0,0 1,0-1,-1 0,1 0,0 0,-1 0,0 0,-1-1,1 1,-1 0,-1 0,1 0,-1 0,0 0,0 0,-1 1,1-1,-1 0,0 0,2 1,0-1,4-1,-4 0,-1 0,0 0,0 1,-1-1,0 1,0-1,0 1,0 0,0-1,0 1,0-1,0 0,1 1,-1 1,0-2,0 1,0 0,0 0,-6 0</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1304 648,'0'-3,"-1"6,2 2,-1-1,0 1,0 1,0 0,0 2,0 0,0 2,-1 0,1 1,0 1,-1 0,1 0,-1 0,1 0,0-1,0 0,0-1,0 0,1-1,-1-2,2 12,-1-14,0-1,1 0,-1-1,1 1,0 0,1-2,-2-6,-1-1,0 2,0-1,0-1</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1302 624,'-1'-3,"4"1,1 1,-1 2,1-1,-1 1,4 0,-3-1,0 0,1 0,0 0,2 0,-1 0,1 0,0 0,1 0,0 0,-1 0,2 0,-1 0,0 0,1 0,0 0,-1 0,1-1,-1 1,1 0,-1-1,1 0,-1 0,0 0,0 1,-1-1,0 0,-1 0,1 1,-2-1,6 1,-7 1,0-1,0 1,0-1,3 1,-2 0,2 0,-4-1,1 0,-1 0,1-1,-1 1,-2 4,-1 0,-1 2,1-2,0 0,0 1,-1 1,1 0,0 0,0 1,0-1,1 1,0 0,-1 0,1-1,0 1,2 7,-2-8,1 1,-1-1,1 0,0 0,-1 0,1 0,0 0,-1-1,1 1,-1-1,0 0,0 0,0-1,-1 1,1-2,-1 1,1-1,-1 0,-1 1,-2-3</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673 754,'3'-2,"2"-1,-2 1,0 1,0-1,1 0,0 0,-1 1,0-1,0 1,0-1,0 1,1 0,-1-1,0 1,0 0,-1-2,-3 0,-1 6</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1307 870,'-3'2,"6"-3,0 0,1 0,0 0,-1 1,0 0,0 0,1-1,0 1,0-1,1 1,0-1,1 1,0-1,1 0,-1 0,1 1,1-1,-1 0,1-1,0 1,0 0,0 0,1 0,7-1,-8 1,1 0,-1 0,0 1,0-1,0 1,0 0,-1-1,1 1,-1 0,0 0,0 0,0-1,6 1,-7-1,0 0,0 1,-1-1,0 0,0 0,-1 0,0 0,0 0,0 0,-1 0,1 0,-1 0,0 0,0 0,2 0,-1-1,-1 1,0 1,-6 0,0 0</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1432 496,'3'0,"0"0,0 0,0 0,1 0,0 0,-1 0,0 0,0 0,0-1,0 1,0 0,1 0,-1 0,1 0,0 0,0 0,0 0,1 0,-1 0,1 0,0 0,0 0,0 0,1 0,-1 0,1 0,-1 0,1 0,0-1,6 1,-7 1,1-1,0 0,-1 0,1 0,-1 1,1-1,-1 0,1 1,-1-1,1 0,-1 1,1-1,-1 0,0 0,1 0,-1 0,0 0,1 0,-1 0,1 0,-1 0,0 0,0 0,0 0,0 0,0 0,0-1,3 1,-3 0,-1 0,4 0,-4 0,1 0,-1 0,1-1,0 1,-1 0,1-1,0 1,-1-1,30-3,-30 4,0 0,0 0,-1-1,1 1,-1 0,1 0,-1 0,0-1,1 1,6-1,-6 1,0 0,0-1,-1 1,1 0,0-1,1 1,-1 0,0-1,0 1,0 0,-1-1,1 1,0 0,-1 0,0 0,0 0,0 0,0 0,0 0,2 1,0 0,-1-1,-1 0,1 1,0-1,0 0,0 0,-1 1,0-1,1 0,-1 0,0 0,0 0,0 0,0 0,0 0,-6-1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996 720,'-3'0,"0"0,6 0,0 0,3 0,-3-1,2 1,-2-1,2 1,1-1,-3 1,0 0,0 0,0 0,0 0,0 0,0-1,1 1,1 0,-2 0,0 0,1 1,-1-1,0 1,0 0,-7-2</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1500 705,'-4'-1,"8"2,0-1,1 1,-1-1,-1 1,1-1,0 1,0 0,0 0,1 0,0-1,0 1,-1 0,1-1,0 0,0 0,0 0,-1 0,0 0,-1-1,0 1,0 0,1-1,-1 1,0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617 1323,'1'3,"0"0,-1 0,0 0,0 0,-1 0,1 0,-1 0,-1 2,1-2,0 0,-1 0,0 1,0-1,0 0,-1 0,0-1,0 0,0-1,0-1,-1 1,1-1,0 0,0-1,-1 1,0-1,0 1,1 0,-1 0,1-1,0 1,0-1,0-1,0 0,0-1,0 1,0 0,1-1,-2 0,0 0,2 0,-1 0,0 0,0-1,1 1,-1-1,1 1,1 0,1 0,0 0,0 0,1 0,-1 0,2 0,0 0,1 0,2 0,-2 2,1 0,0-1,0 2,0-1,0 0,0 1,0 0,-1 0,1 0,0 0,0 0,1 0,-1 1,1 0,-1 0,0 0,-1 0,2 1,-2-1,0 2,0 0,-1 0,-1 0,-1 0,1 0,-1 0,0 1,1-1,-1 0,0 1,0-1,0 0,-1 0,1 1,-1-1,0 0,-1 0,0 0,-1 0,-2-2,2-2,-1 0,1 0</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551 1307,'-3'1,"1"2,4-6,-2 0,0 0,0 0,0 0,0-2,0 2,0 0,0-1,0 0,0 0,0-1,0 1,0 0,0-1,0 1,0-5,-1 5,1-1,0 1,-1-1,1 1,-1-1,0 1,1-1,-1 1,0 0,0-1,0 1,1 0,-1 0,0 0,0 0,1 1,-1-1,1 0,-1 1,1-1,-1 1,0-4,1 4,0-1,0 1,-1-1,1 1,0-7,0 7,0 0,1 0,-1 0,0-2,0 1,1-1,-1 1,0 0,1 1,-1 0,0 0,-3 2,2 5</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526 1164,'2'-3,"-2"0,1-2,0 1,0 0,0 0,0 1,2 1,0 4,2 2,-2-1,0 2,0-1,-2-1,1 1,0-1,0 0,0-6</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566 1270,'0'3,"3"-2,2-5,-1 1,-1 1,-1-1,2 0,3-3,-3 2,0 0,0-1,1 0,-1-1,1 1,-1-1,0 0,1 1,-1 0,-1 0,1 0,-1 1,0 0,0 1,-1 0,1 0,-2 0,3-1,-2 1,-1 0,1 0,-3 0,-3 1</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629 1155,'15'-4,"-12"4,2 1,-1 1,0 2,-3-1,1 0,-1 0,-1 0,1 1,-1 0,-1 0,1 4,-1-4,0 0,0 0,0 0,0 0,0-1,-1 0,0 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557 1296,'3'0,"-6"-1,0 0,0 1,-1-1,1 1,-1-2,-1 0,2 0,0 0,-1 0,0-1,0-1,0 1,-1-1,1 0,0 0,-1 0,1 0,0-1,0 1,0 0,1 0,-1 0,-5-6,6 7,1 0,-1 0,-1-2,0 1,0 1,1 0,0 1,0-1,0 1,6 5,-1 0,-1 1,0 1,0 0,0-2,-1 1,0-1,2 4,-1-3,0-1,0 0,2 2,-1-2</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313 882,'0'-3,"-1"0,-1 0,-1 1,0 0,0 1,0 0,0 3,0 2,1 0,1-1,-1 1,1 0,1-1,0 1,0-1,2 1,1-1,-1 0,1-2,0 1,1-1,-1 0,1-1,-1 0,0 0,1-1,0-2,-1-1,-1 0,-1 1,0 0,-1 0,0-1,0 0,0-1,-1 2,1 0,-1 0,-2 1,0 0,-1 1,1 1,0-1,0 1,0 0,0 0,0 1,0 1,0 1,0-1,0 1,0 0,2 0,1 0,0 0,1 0,0 1,1-1,1 0,2-2,-2-1,0-1,0-1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470 1223,'0'4,"0"-1,0 2,0-2,1 0,-1 0,0 0,1 0,0 2,0-1,1-1,1 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473 1236,'-1'-3,"3"0,1 1,1-1,1 0,0-1,-2 2,1-2,-1 2,0 0,-1 5,-3 0,-2 0</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 1057,'-3'0,"2"3,1 0,2-6,-3 6,0 0,1 0,3-5,-2-2,0 1,0 0,-1 6,-1 0,2-6,1-1,-2 1,2-2,0 1,-1 1,-2 6,0 1,-1 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 1060,'-3'0,"0"-1</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 1059,'3'-1</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 1066,'2'-3,"1"2,0 0,0 0,0 0,0 0,0 0,0 1,0-1,0 1,0-1,0 1,0 0,0 1,0-1,0 0,0 1,0 0,1 1,-1 0,0 0,0-1,1 2,-1-1,0-1,0 1,0 1,0-2,0 1,0 0,0 0,0 0,0 0,1 0,-1 0,1 0,0 0,-1-1,0 1,0 0,1 1,0 0,-1-1,0 0,0 0,1 1,-1 0,0-1,0 0,-1 1,1-1,-1 1,1 0,0 0,-1 0,2 0,-2 0,1 0,-1 0,1-1,-1 1,0 0,1 0,0 0,0-1,0 1,0 0,0 0,0 0,1 0,-2 0,1-1,1 2,-1-1,0 0,1-1,-1 1,0-1,1 0,-1 1,0-2,0 1,1 0,0 0,-1-1,0 0,0 0,1 1,-1-1,2 3,0-1,-2 0,0-1,0-1,1 1,-1 0,0-1,0 1,1 0,0 1,-1-1,0 1,0-1,0 1,-1 0,1 0,-1 0,1 0,0 0,-1 0,1 0,0 0,0 0,0 0,0 0,0-1,0-1,0 1,0-1,0 1,-2 1,2 0,-1 0,1-1,-1 1,0 0,-1 0,-4-6</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357 1129,'-2'3,"-1"-1,2-5,0 7,1 0,1 1,-1 0,1-2,0 2,0-2,0 2,0-2,-1 0,1 0,0 2,0 0,0-1,0-1,-1 0,-1-6,0 0,0 0,0-4,0 4,1 0,-2-1,1 1,0 0,-1 0,1 0,0 0,0 0,-1 0,1 0,-2 2,6 3,1-1,1 1,0 1,-2-2,0 0,2 1,1 0,-3-1,2 0,0 0,-1 0,-1 0,0 0,-6-3,0 1,-1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357 1146,'-4'-1,"1"3,3 1,0 1,0-1,1 2,-1-2,2 2,-1 0,0-1,0 0,0 0,0-1,0 0,-1 0,-1-6,0-1,-1-1</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347 1158,'-1'-3,"0"0,5 2,-1 1,2 0,0 0,0 0,0 1,0-1,-1 1,-1-1,0 1,0-1,-6-1</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491 873,'-3'0,"0"3,1 0,0 0,-1 2,1-2,0 0,5-3,0-1,1 1,-1-1,0 1,0-1,0 0,0 1,0-1,0 0,-4-2,-1 0,-2 0,2 0,-1 1,0-1,0 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314 876,'-3'-3,"0"1,0 1,0 0,0 1,0 0,0 2,0-1,1 2,0 0,1 0,1 0,-1 0,2 0,-1 0,2 0,-1 0,2 0,0 0,0-2,1 1,-1-2,0-1,0 0,2-1,-2-1,0 1,-1-1,0 0,0 0,-1 0,-1-1,0 1,0 0,-1 0,-1-1,1 1,-2 0,-1 1,1 0,0 2,0 0,0 0,0 1,0 2</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629 1353,'0'3,"0"0,-2 0,0 0,0 0,0 0,-1-1,0 0,0-1,0-1,0 0,0 1,-1-1,1 0,0 0,0 1,-1-1,0 0,0 0,0-1,0 0,0 0,0 0,1-1,-1 1,1-1,0 1,0-2,0 1,1-2,-1 0,2 0,0 1,1-1,0 1,1-1,-1 0,1 0,0 1,0-1,1 1,-1 0,1 0,0 0,1 1,1-1,0 0,-1 2,3-2,-2 2,-1 1,2 0,0 1,0 0,-2 1,2 1,-1 0,-2 0,1 1,0 1,0 2,-2-3,0 0,-2 0,1-1,-3 1,0-2,-1-1,1 0,-1 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1914 795,'-1'-3,"-2"0,0 3,0 1,3 2,2 0,1 0,-3 1,-1 0,0-1,-2 2,2-2,-1 0,0 1,0-1,-1-2,4 2,-1 0,1 0,-1 0,0 1,1 0,1-1,0 0,-1 0,2 0,-2 0,0 0,0 0,2-2,0-2</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1949 826,'0'-4,"-1"1,-1 0,-1 1,0 1,0 3,1 1,1 0,0 0,2 0,0 0,2-1,0-1,0-1,0 0,0 2,-2 1,2 0,0-3,0-1,0-2</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1977 771,'3'-6,"2"2,-1 3,-1 2,0 4,-3 2,0-4,-1 0,1 0,0 2,0 0,2-2,0 0,1-2,0 0,0-2,0 0,0 1,-3-3,0 6,-1 0,0 1,0 1,1-2,-1 0,1 2,1-2,0 2,1-1,0-1,1 0,-1 0,0 1,-1 0,-2 0,0-1,0 0,0 0,0 0,-3 2,0-1,0-1,0-1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1984 1140,'-2'-3,"1"0,1 0,0 0,1 0,1 0,-2 6,0 1,0 1,0-2,-1 1,1 1,0-1,0 1,1 1,-1-1,0 1,1 0,-1 0,0 0,1-1,-1 1,1-1,0 0,-1 0,1-1,-1 1,1-1,-1 0,0 1,1-1,-1 1,0 5,0-5,1 0,-1 1,0-1,0 0,1 0,-1-1,0 0,1 0,-1 0,1-1,-1 0,1 2,2 3,-2-5,0 0,-4-7,3 1,-1-2</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1984 1176,'1'-5,"-4"6,2 2,-2 2,1 0,0-2,1 0,-1 1,1-1,-1 0,1 0,-1 2,1-1,0-1,2 0,1-6,0 0,-1 0,-1 0,1 0,0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1979 1185,'1'-4,"0"1,0 0,0 0,2 4,0 1,1 1,0 0,0 1,0 0,0 0,0 0,-1 0,-1-1,0 0,0 0,-3-6,-1-1</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1976 1133,'3'-2,"-6"2,0 2,0 0,0 1,0 0,0 1,-1 0,-1 0,3-1,-3 2,3-2,-1 0,0-1,1 1,-1 0,-3 4,4-4,-1 0,0 1,0-1,1 0,-1 0,0 0,0 0,1 0,-1 0,-1 1,1-1,-1 1,0 0,0 1,0-1,1 0,0 0,0 0,0-2,1 1,-1-1,6-4</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1882 1189,'-2'-3,"5"0,1 1,1 0,-2 0,0 1,0 0,5-1,-5 1,1 1,-1-1,0 1,0 0,2 0,-2 1,0 0,0 1,-3 1,0 0,-1 1,0 0,0-1,0 0,0 1,0-1,1 0,-1 0</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1990 1126,'-3'2,"2"1,-2 0,2 0,2-6,2 0,0 1,1 3,0 0,-1 0,1 1,0-1,1 1,0 0,0 0,-2-1,0 1,0-1,1 0,-1 1,0-1,0 1,0-1,0 1,0-1,0 1,0-1,0 0,2 2,-2-1,2 0,-1 1,-1 0,1-1,-1 0,0 0,0-1,-4-4</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566 767,'1'3,"-2"2,1-1,-1 0,1-1,0 1,0-1,0 0,0 0,0 0,-1 1,2-7,0-2,-1 0,0 0,0 0,0 2,0 0,0 0,3 5,-2 1,0 0,1 0,1-2,-2-4,0-1,0 1,2 5,0-2,0 0,0 1,0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313 864,'0'-3,"-2"0,-1 1,0 1,0 2,-1 0,1 1,0 0,0 1,0 0,1 0,0 1,0 0,0-1,0 0,1 0,1 0,0 1,1-1,2 0,0-1,1 0,-1-1,0 0,1-1,0 1,0-2,0 1,-1-1,1 1,0-1,-1-1,0 1,0-1,-1-1,0 0,0 0,-1-1,-1 0,1 1,-2 0,1 0,-1 0,0 0,-1 0,-1-1,0 2,0 0,0-1,-1 1,0-1,1 1,0 1,1 5,0-1</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2049 1139,'-3'-2,"0"1,0 4,3 0,0 1,0-1,0 0,0 0,0 0,0 0,0 0,1 0,-1 4,1-3,-1-1,1 0,-1-6,0 0,0 0,0 0</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2036 1145,'1'-3,"3"2,-1 0,0 0,0 1,1-1,0 1,-1 0,1 0,-1 0,0 0,0 0,0 1</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1983 1125,'-3'0,"5"-3,0-1,0 0,-1 1,1-1,-1 1,0 0,0-2,0 2,0 0,-1 0,1 0,0 0,0 0,-1 0,1 0,0 0,0 0,1-2,0 1,-1 0,0 1,-4 5</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1976 1084,'-2'3,"5"-2,1-4,0 1,-1 0,1 0,-1 0,0 1,0 0,-1 4,-1 0,0 1,1 0,-1-1,0 0,-1 0,0 0</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1982 1095,'-3'0,"0"-1,0 2,0 0,0 0,6-3,1-2,0 1,-1 1,1 0,-1-1,0 2,0-1,0 0,0 0,0 4,-1 1,0 1,0-1,-1 0,1 0,-1 0,-1 0,0 0</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2007 1143,'0'3,"-2"0,-1 0,0 0,0-1,0 0,-1-1,0-1,0-1,0 0,0-1,0-1,1 0,1 0,0 0,0 0,2 0,0 0,1-1,1 0,1 0,-1 1,1 0,1-1,0 2,0 1,0 0,0 2,1 0,-1 2,0 1,0 0,-1 1,0 0,-1 0,-1-1,-1 0,0 0,0-1,-1 0,-2 0,0-2,0-1,0 1,0-1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1993 1173,'-3'0,"0"-1,0 0,0-2,0 0,1-1,0-1,1 0,0 0,2 0,0 0,0 1,2 0,-1 0,1 2,0 0,1 2,-1 1,0 2,-1 1,-1-1,-1 1,0-1,0 1,-1 0,0-1,-2 0</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2182 824,'2'-3,"-2"0,-3 2,0 2,-1 1,-1 0,0 1,2-1,0 0,0 0,0 0,-1 0,1 0,0 1,0-1,-1 1,-1 2,2-2,-1 2,2-2,0 0,0 0,1 0,-1 1,1-1,-1 1,1 0,0 0,0 0,1 0,-1 0,1 0,0 1,0-1,0 1,1-1,0 1,0 3,0-4,2 4,-2-4,1-1,0 1,-1 0,1-1,0 1,0-1,1 0,-1 1,0-1,1 0,0 0,2 2,-2-3,1 0,-1 0,1-1,-1 0,1 0,0-1,0 0,0 0,-1-1,1 0,0 0,0 0,-1-1,1 0,0 0,-1 0,1 0,-1 0,1 0,-1 0,8-6,-8 6,0-1,0 1,-1-1,6-5,-6 5,0 0,0 0,0 0,0-1,2-2,-3 2,0 1,1 0,-1-1,0 1,0 0,0-1,-1 1,1 0,-1-1,0 1,0 0,0 0,0-1,0 1,-1 0,0 0,1 0,-1 0,-1 0,0-3,0 3,1 0,-1-1,0 1,0 0,0 0,1 0,-1 0,0 0,0 0,-2-2,-1 2,0 0,1 3,1 0,-1 0,0 0,0 2,0-1,-1 1,-8 4</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2187 912,'0'-3</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2191 905,'0'-3,"-2"6,0 0,1 0,4-3,0-3,-4 6,-1 0,5-2,0-4,-1 0,-6 4,1 1,0 0,6-3,0 0,0-2,-6 2,-1 3</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926 665,'3'0,"0"-1,0 1,0 0,1-1,0 1,-1-1,0 1,2-2,-2 2,0-1,1 0,-1 0,1 0,-1-1,0 1,1 0,-1 0,1 0,-1 0,1 0,-1 0,0 0,1 0,-1 1,1-1,-1 0,1 0,0 0,0 0,1-1,-1 1,0 0,1 0,-1 0,5 0,-4 0,-1 0,0 0,1 0,-1 0,1 1,0-1,-1 0,1 0,0 1,0-1,-1 1,1-1,-1 1,1 0,-1 0,1 0,-1 0,0 0,0 1,5 0,-5 0,1-1,0 1,-1-1,1 1,-1-1,1 0,0 0,-1 0,1-1,-1 1,1 0,-1-1,1 1,-1 0,0 0,1 0,-1 0,0 0,0 0,0 0,0 1,0-1,-1 0,1 1,0-1,0 0,0 1,0-1,0 0,0 0,0 0,1 1,-1-1,1 0,-1 0,0 0,0 0,1 0,-1 0,0 1,0-1,0 0,0 1,0-1,0 1,1-1,-1 0,1 1,-1-1,1 0,0 0,-1 0,1 1,0-1,-1 0,1 0,0 0,-1 0,1 0,0 1,-1-1,1 0,0 1,0-1,-1 0,1 1,-1-1,1 0,-1 1,1-1,0 0,-1 0,1 0,-1 0,1 0,0 0,-1-1,1 1,-1 1,0-1,0 0,0 0,0 0,0 1,0-1,0 1,0-1,1 1,-1-1,0 0,0 1,1-1,-1 0,0 0,0 0,0 0,-1-1,1 1,-1 0,0 0,0-1,0 1,2 0,-1-1,-1 1,2-1,-2 1,0 0,2-1,-2 0,0 0,0 1,1-1,-1 1,0-1,0 1,0 0,0-1,0 1,0 0,-6-1,0 2,0-1</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2195 906,'-3'-2,"2"5,-1 0,2 0,3-3,-1-3,-5 3,6-2,-6 5,1 0,6-7,-2 1,-5 3,0 1,3 2</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2194 910,'-1'-3,"-2"5,3 1,3-4</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2197 920,'-3'0,"0"1,0-1,0-2,2-1,0 0,1 0,1 0,1 0,1 0,0 1,0 0,0 2,0 2,-2 1,0 0,-1 0,1 0,-1 0,-1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1257 1211,'0'-3,"-3"1,0 4,3 1,0-6,-1 0,4 5,-2 2,1 1,-1-2,1 1,-1 0,1 0,-1 0,1 1,0 0,0 0,0 0,0 1,0-1,0 0,0 0,1 0,2 4,-3-5,1 1,-1-1,1 1,0-1,-1 0,1 0,-1 0,0 0,0 0,0 0,0-1,0 1,0-1,-1 0,1 0,-1 0,1 1,0 0,-1-1,0 0,-4-4,0-2,2 0,-2-1,2 1</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1273 1244,'-3'0,"2"4,0 0,0-1,1 2,0-1,0-1,1 1,-1-1,1 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1265 1252,'4'-3,"-1"3,0 1,0-1,0 1,0 0,0 0</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1245 1202,'3'1,"-4"2,0 0,-1 0,0 0,0 0,-1 0,0-3,0-1,-1-1,2-1,0 0,1-1,0 0,2 0,0-1,1 1,1 1,1 0,0 2,0 1,-1 1,1 2,-1 0,0 2,0-1,-3-1,2 4,-2-4,0 0,-1 1,-2-2,0-3</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1262 1224,'-3'-2,"2"-1,-1 0,3 6,0 0,1 0,-1 0,0 0,1 0,0 0,0 0,-1 0,1 0,0 0,-1 0,1 2,1 1,-2-3,1 0,-1 1,1-1,0 0,-1 1,1-1,0 0,0 1,-1-1,1 0,0 0,0 0,0 0,-1 0,3 2,-3-2,0 0,1 0,0 2,-1-2,0 0,1 0,0 2,-1-2,0 0,1 2,0-1,0 1,0-2,-1 0,-4-6,1 0,0-2,-1 0,0 0,1 2</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1273 1240,'0'-3,"-3"5,3 2,0 1,1 0,-1-2,0 1,1-1,-1 1,0-1,1 0,-1 0,0 0,1 3,-1-3,1 0,-2-6,0 0,0 0,1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1269 1248,'3'-3,"0"3,0 0,0 1,4-1,-3 1,0 0,-1 1,-6-2,0-2</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315 860,'-2'-3,"0"0,0 0,-1 1,0 1,0 2,0 1,0 1,0 0,0 1,-1 1,2-1,1 0,0 0,1 0,0-1,1 1,0-1,1 1,-1-1,3 0,0 1,0-2,1-1,0-1,-2 0,1-1,-1 0,1 0,0-1,-1 0,0 0,0-1,-1-1,-1 1,0 0,0-1,-1-1,0 1,-1 0,0 0,0 1,-2 0,0 0,-1 1,1 0,0 0,0 1,0 0,0 0,0 2,0-1,0 2,0-1,0 1,2 1,-1 0,1 0,0 0,0 0,-1 0,0 0,1 0,0 0,1 0,-1 0,1 0,1 0,1 0,0 0,1 0,-1 0,1-1,0 0,0-1,0 0,0-1,0-1,0 1,0-1,0-1,0 0,0-1,0 0,-1 0,0-2,-1 2,-1 0,-1 0,0 0,-1 0,0 0,-1-1,0 1,0 0,0 2,-1 0,1 0,0 1,-1 1,0-1,1 1,0-1,0 2</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1265 1223,'-2'-3,"2"6,2 1,-1-1,3 4,-2-3,0 1,0 0,0 0,1 0,-1 0,1 1,-1-1,1 0,-1 0,1-1,-1 0,1 0,-1 0,0-1,0 0,0 0,0 0,1 2,0-1,0 0,-1 0,0 0,-1-1,-4-4,1-2,0-1,-1 0,0-1,0 1,2 1</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1274 1239,'-2'-3,"0"6,1 0,0 2,0 0,1-2,-1 0,1 0,0 0,-1 0,1 0,0 1,0-1,0 0,1-6,-1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1271 1237,'4'-2,"0"2,0 0,-1 1,1 0,0 1,-1-2,0 1,0 1,0-1,0 0,-6-4,0 2</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1253 1203,'0'3,"-1"0,1 1,-2 0,1 0,-1-1,-1 0,0-3,-1-1,1-1,1-1,-1-3,1 2,2 1,-1-2,1 0,0 0,1 1,0 1,0 0,2 1,0 3,1 0,1 2,-1 0,0 1,-1 0,-1 0,0 1,0-1,-2 2,0-3,0 0,-3 0,0-3,0-1</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1246 1189,'-3'-1,"0"4,0-1,0-1,0-1,2-3,0 0,-1 0,1 0,-1 0,0 0,-1 1,0 0,0 1,0-2,0 1,0-1,-1-3,2 2,1 1,0 0,4 3</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1254 1207,'-3'2,"0"2,0-2,0-2,-1 0,1 0,0-2,0 0,0 0,0-1,1 0,1 0,1-1,1 1,1-1,1 0,0 1,1 0,-1 1,1 1,-1 2,0 1,0 1,-2 1,0-1,0 2,-1-1,0-1,0 0,0 0,0 0,-2 0,-1-1</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1263 1177,'-3'1,"5"-4,0 0,1-1,-1 1,0 0,0 0,0 0,1-1,-1 1,2-1,-1 0,0 0,0 1,-2 0,1 0,0 0,0 0,0 0,0 0,-1-1,1 1,0 0,-1 0,1-1,0 0,0 1,0-1,0 0,1 0,-1 1,0-1,0 1,0 0,0 0,0 0,1-1,-1 1,0 0,0 0,0 0,-1 0,1 0,0 0,0 0,0 0,0 0,0 0,0 0,0 0,0 0,-1 0,1 0,0 0,-5 4,0 2</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1301 1083,'1'-3,"2"0,1 0,0 0,-1 1,0-1,0 1,-1-1,0 0,1 2,-3 4,0 0,0 0,-1 1,0 0</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1289 1145,'3'-3,"1"-3,-2 3,3-4,-2 2,0 0,0 0,0 0,0-1,1 1,-1-1,0 1,0 0,0 0,-1 1,1 0,-1 0,2-1,-2 2,1 0,0-1,-2 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1216 1216,'-3'1,"0"0,-1-1,1 0,0 0,0 1,-1-1,0 1,1 0,-2 0,0 0,2 0,-2 0,0 0,0 0,1-1,1 1,-1-1,-1 0,1 0,-1 0,1 0,-1-1,1 0,0 0,0 0,1 0,0-1,0 0,4-1</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262 775,'-3'-2,"0"3,-1 2,0 1,1-1,1 0,-1-1,1 1,0 0,0 0,0 0,-1 0,1 0,0 0,0 0,1 0,-1 0,-1 3,1-3,0 0,1 0,-1 1,1-1,-1 1,1 0,-1 1,0-1,1 1,-1 0,0 0,1 0,-1 1,1-1,0 0,0 0,0-1,0 1,1 0,0-1,0 0,1 1,-1-1,1 0,0 0,1 1,-1-1,1 0,-1 1,1-1,0 0,0 0,0 1,0-1,0 0,0-1,1 1,-1 0,1-1,-1 0,1 0,0 0,-1 0,1 0,0-1,0 0,0 0,0 1,0-1,1 0,-1 0,0 0,1 0,-1 0,1 0,-1-1,0 0,1 1,-1-2,1 1,-1-1,1 1,-1-1,1-1,0 1,0-1,0 0,1 0,-1 1,0-1,1-1,-1 1,0 0,1 0,-1 0,0 0,1 0,-1 0,1 0,0 0,0 0,-1-1,1 1,0-1,0 0,0 0,4-3,-4 3,-1-2,1 1,3-5,0-1,-4 5,-1-1,0 0,0 0,0 0,0 0,-1 1,0-1,2-4,-2 4,-1 1,0-1,0 1,0 0,0-1,-1 1,0 0,0-1,0 1,-1-1,0 0,0 0,0 0,-1 1,1-1,-1 0,0 1,0 0,0 1,0 0,1 0,-1 0,-2-2,-1 1,1 1,1 1,0 0,0 1,0-1,-1 0,1 0,-1-1,0 1,0-1,0 1,0-1,1 1,-1-1,1 1,-1 0,1 1,0-1,-1 1,1 0,0 0,0 1,-1-1,1 1,0 0,-1 1,0 0,0 0,0 0,-1 0,0 0,0 1,1-1,-1 0,1 0,0 0,0 0,0 0,1 0,-1 1,1-1,0 0,0 1,0 0,0 0,0 0,0 1,0 0,0 0,0-1,1 1,-1 0,0 0,1 0,-3 2,1-2</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1268 1190,'-3'3,"0"-1,-1 1,1 0,0-1,-1-1,1 0,0-1,0-1,0-1,0 0,0-1,2-1,0 0,1 0,1 0,2-1,1 1,1 1,-2 2,0 1,2 0,0 2,-2 2,-1-1,0 2,-2-1,0-1,0 0,0 0,-1 1,-1-1,-1-2,-1-2,1 0</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780 400,'3'0,"0"0,0-1,0 1,0 0,0 0,0 0,0 0,1 0,0 1,0-1,0 1,-1 0,2-1,0 1,-2 0,0-1,1 1,-1-1,1 0,-1 0,1 0,-1 0,1 0,-1 0,1 0,0 0,0 0,0 0,0 0,0 0,0 0,0 0,1 0,-1 1,0-1,1 0,-1 1,1-1,-1 1,1-1,-1 1,1-1,0 0,4 1,-4-1,0 1,0-1,5 0,-5 0,5 0,-5 0,0 0,0 0,0 0,0-1,0 1,1 0,-1 1,1-1,-1 0,1 0,-1 0,0 0,6 1,-6-1,1 0,-1 0,1 0,-1 0,1 0,0 0,-1-1,1 1,-1 0,6-1,-6 1,0 0,1 0,-1 0,0 0,0 0,5 0,-5 0,0 1,0-1,-1 0,1 0,-1 0,1 0,-1 0,1 0,0 0,-1 0,1 0,-1 0,1 0,-1 0,1 0,-1 0,0-1,0 1,1 0,-1 0,0 0,0 0,0 0,0 0,0 0,0 0,-1 0,1 1,-1-1,0 0,1 0,-1 1,2-1,-2 0,0 0,2 0,0 0,0 0,-1-1,-1 1,0 0,-4-3,-3 0</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512 520,'-4'-2,"1"0,0-1,-1 0,4 0,2 0,2 2,-1 1,1 1,3 1,-2-1,-2 0,2 1,-2-1,0-1,0 1,0 0,0 0,0-1,0 0,0 1,0-1,1 0,0 0,0 0,0 0,0 0,0 0,0-1,10 1,-9 0,-1-1,1 1,4 0,-4 0,0-1,1 1,-1 0,0 0,0-1,0 1,0-1,0 1,0-1,0 1,0-1,0 1,0-1,0 0,0 1,0-1,0 1,0-1,-1 1,1-1,-1 1,0 0,0 0,0 0,-1 0,1 0,0 1,-1-1,0 0,1 1,-1-1,0 0,0 0,0 0,2 1,-1-1,-1 0,0 0,0 0,-6 2,-1-1</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1789 514,'-3'1,"6"-1,0 0,0 0,0 0,1-1,0 1,1-1,1 1,0-1,0 0,1 1,0-1,1 1,0-1,0 0,0 1,1-1,-1 0,0 1,7-1,-7 1,-2 0,1 0,0 0,-1 1,0-1,-1 0,1 1,-1-1,0 0,0 0,0 0,0 0,-1 0,1 0,-1 0,0 0,0-1,0 1,0 0,0 0,-1-1,1 1,0 0,-1 0,0 0,0-1,0 1,0 0,4 0,-3 0,-1 0,1 0,-1 0,1 0,0 1,-1 0,0 0,0 0,2 0,-2-1,0 0,0 0</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2148 505,'3'1,"1"-1,0 0,-1 0,5 0,-4 0,1 0,0 0,1-1,-1 1,1 0,0 0,0 0,0 0,0 0,-1 0,0 0,-1 0,0 0,0 0,-1 0,3 1,-3-1,0 0,-2-3,-2 0</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2281 506,'-3'1,"0"-1,6 1,0 0,0-1,2 0,-1 0,0 0,0 0,0 0,0 1,0-1,0 0,0 0,-1 0,0 0,0 0,2 1,0 0,0 0,-2 0,0-2</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339 617,'1'-3,"2"2,1 2,0 0,1 0,-2-1,1-1,4 1,-3-1,0 1,0-1,1 0,-1 1,0-1,0 1,0-1,-1 1,1-1,-2 1,1 0,-1 0,0-1,0 1,1 0,0 0,-1 0,0-1,-6 1,0-1</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1848 590,'3'-1,"1"0,0 1,4-2,3 0,-4 2,-1-1,2 0,-1 1,7 0,-1 0,-7 1,0-1,-1 1,-1 0,0 0,0 0,-1 0,2 0,-1 0,1 0,-2-1,0-2,-1-1,-5 1,0 0</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2116 580,'-3'1,"-1"0,1-1,6 1,0-1,0 0,0 0,2 0,-1 0,-1-1,1 1,1-1,0 1,0-1,1 0,0 0,0 0,1 0,-1 1,1-1,0 0,-1 0,1 1,0-1,-1 1,0 0,0 0,0 0,0 0,-1 0,1 0,-2 0,1 0,0-1,-1 1,0 0,-1 0,1 0,-1 0,1 0,1 0,-1 0,-1 0,0 0,-6 1,0-1,0-1</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628 402,'-2'-3,"5"3,0 0,1 0,-1 0,0 0,0 0,0-1,1 1,0 0,0-1,1 1,-1-1,1 1,0-1,1 0,0 0,0-1,0 1,1 0,0-1,-1 1,7-1,-7 1,1 0,-1 1,0-1,0 1,0-1,0 1,0 0,-1-1,0 1,0-1,0 1,-1-1,1 0,-1 1,0-1,0 0,-1 0,1 1,-1-1,0 1,0-1,2 0,-2 1,1 0,-1 0,-6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118 769,'1'-3,"2"1,0 1,0 1,1 2,-2 1,-1 1,-1-1,0 0,0 0,0 0,0 0,0 0,0 0,0 0,0 1,0-1,3-4,0-3,0 2,-1-1,1 0,0-1,-1 1,-1-1,0-1,0 2,-1 0,0 0,-1 0,1-1,0 1,-1-3,1 3,-1-2,1 2,-1 0,2 6,0 1,0 0,0-1,0 2,1 1,-1-3,0 0,0 0,0 0,0 0,1 0,-1 0,1 1,0-1,0 0,-4-7</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1036 489,'-5'1,"8"0,2-2,-2 1,1 0,16-1,-15 2,2-1,-1 0,1 0,0 0,1 1,-1-1,1 0,-1 1,1-1,-1 0,1 0,-1 0,1 0,-1-1,-1 1,1-1,-2 0,1 1,-1-1,0 1,-1-1,-1 1,1-1,1 1,-2-1,0 1,0 0,0-1,0 1,0 1,-6-1,-1 1,1-2</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1437 480,'-3'-2,"7"1,0 0,1 0,3-1,-4 1,0-1,1 0,0 1,0-1,0 1,0-1,1 1,-1 0,1 0,0 0,0 0,0 0,0 0,0 1,0-1,1 1,0-1,0 1,1-1,-1 1,0 0,1-1,-1 1,1 0,-1-1,1 1,8 0,-9 0,0 0,1 0,-1 0,0 0,0 0,0 0,-1 0,1 0,10 1,-12 0,0-1,0 1,-1-1,0 0,0 1,-1-1,0 0,0 0,0 0,1 0,-1 0,0 0,2 0,-2-1,-6 1,-2-1</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875 556,'2'3,"1"-3,0 1,1-1,-1 0,0 0,1 0,-1 0,2-1,-1 1,1-1,-1 1,1 0,0-1,0 1,-1 0,1-1,1 1,-1 0,1 0,0 0,0 0,0-1,0 1,0 0,0 0,0 0,0 0,0 0,-1 0,1 0,0 1,-1-1,1 0,-1 0,0 1,1-1,-1 0,0 0,0 1,0-1,0 0,6 0,-6 0,11-1,-11 1,0-1,0 1,0 0,0-1,0 1,0 0,0-1,0 1,0 0,0-1,-1 1,1 0,0 0,3-1,-4 1,0 0,0 0,-1 0,1 0,1 0,-1 1,0-1,-7-2</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1359 565,'-3'1,"0"-1,6 0,1 1,1-1,-2 0,1 0,0 0,1 0,0 0,1-1,0 1,0-1,1 0,0 0,1 0,0 0,0-1,0 1,0 0,1 0,-1 0,1 0,-1 1,0-1,0 1,0 0,-1 0,1 0,-1 0,0 0,0 1,1-1,-1 1,-1-1,1 0,0 1,-1-1,1 0,0 0,-1 0,1-1,1 1,-1-1,-1 1,1-1,0 0,-1 1,1-1,-1 0,0 1,-1-1,1 1,-1 0,1-1,-1 1,-1 0,1 0,0 0,-1-1,1 1,-1 0,0 0,1-1,-1 1,0 0,0-1,0 1,0 0,0-1,-1 1,1 0,-1-1,0 1,0 0,1 0,0 0,-1 0,0-1,0 1,-6-2</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476 735,'3'1,"1"0,-1-1,1 0,-1 0,2 1,-1-1,-1 0,1 0,0 1,0-1,0 0,1 0,-1 1,0-1,1 0,-1 1,1-1,-1 0,1 0,0 0,0 0,1 0,-1 0,1 0,-1 0,1 0,0-1,0 1,-1 0,1 0,0 0,0-1,0 1,0 0,0 0,0 0,0 1,0-1,0 0,-1 0,1 1,0-1,0 0,0 0,0 0,0 1,0-1,0 0,1-1,-1 1,0 0,0 0,1-1,0 1,-1-1,1 1,0-1,-1 1,1-1,-1 1,1 0,-1 0,1 0,-1-1,1 1,-1 1,0-1,0 0,0 0,0 0,0 0,0 0,-1 0,1 0,0 0,0 0,-1 0,1 0,-1 0,1 0,4 0,-6 0,1 0,-1 0,5 0,-5 0,0 0,-1 0,1 0,-1 0,0 0,0 0,0 0,0 0,0 0,2 0,1 0,-2 0,0 0,-1-1,0 1,0-1,0 0,1 0,-1-1,0 2,0 1,0 2,-6-5,-1-1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851 384,'-1'-3,"4"1,0 2,1 0,-1 1,1 1,0 1,-3 0,1 3,-1-2,-1 0,-1 1,1-1,-1 1,1 0,-1-2,0 1,0-1,0 1,4-5,0-2,1 0,0-1,1 1,-1-1,0 1</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915 364,'-2'-5,"0"10,2 0,0-2,0 1,1 0,-1 0,0 0,1 0,-1 0,1 0,-1-1,1 0,-1 0,1 1,0-1,0 0,-4-3</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910 381,'4'-5,"-2"2,2 0,0 1,0 2,-1 3,-1 1,-2-1,0 1,0 0,-1 0,-1 5,1-5,0 1,0-1,-1-1,1 0,-2 1,0-2,-1-1</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1518 263,'0'-6,"-1"3,-2 4,1 3,1 0,0 1,-1 0,0 2,1-1,0 2,0 0,-1 8,2-8,1-1,0 1,0-1,0 0,1 0,0-1,0-1,2 4,-3-6,2 2,0-2,-5-7</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1466 321,'3'-3,"0"2,0 0,0 1,0 0,1-1,0 1,0-1,5 0,-5 0,0 0,1 0,-1-1,0 0,0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158 740,'2'-6,"-2"3,2-1,0 0,1 1,0 3,1 2,-2 3,-1-2,-1 0,1 1,-1 1,0-1,1 1,-1-1,0 0,0 0,0 0,0-1,0 1,-1-1,-2-2,0-3</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1550 276,'-3'6,"1"-2,1-1,0 2,0-1,-1 1,1 1,0-1,0 0,1 0,0 4,0-6,1 0,0 0,2-1</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1560 288,'2'-4,"1"4,-1 3,1 1,0 0,0 0,1 0,1 2,-2-3,0 0,0-1</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1598 287,'0'-3,"-3"4,-1 3,0 0,2-1,0 0,-1-1,0 1,1 0</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1608 295,'2'3,"-2"1,0-1,-1 0,-2 1</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1651 269,'1'3,"-1"0,-1 1,1-1,0 2,1-1,1-1,1-1,0-2,1-2,0 0,-1-2,-1 0,-1 0,0 0,-1 1,-1 0,0 0,0 7,1 0,0-1,0 1,1 1,-1 0,0 1,1 1,-1-1,1 1,0 0,0-1,0 0,0 0,0-1,0 0,0 0,0-1,0-1,-1 0,0 0,0 0,-3-2,-1-3,0-1,1 0,1 0,-1 0,1 0,0 0,0-1,0 0</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1683 260,'8'-6,"-4"6,1 6,-4-2,0-1,-1 1,0 0,0 1,0-1,0 1,-1 1,1-1,-1 0,-1 1,-2 5,1-5,0-1,-1 1,-1-1</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1475 435,'-6'-1,"10"-1,0 2,1-1,7 0,-4 0,1-1,1 1,1-1,0 1,1-1,0 0,0 0,0 0,-1 0,1 0,-1 0,0 1,-2-1,1 1,6-1,-2 2,-9 0,0 0,0 0,-2 1,0-1,0 1,0 0,-6-1</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365 854,'-1'3</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358 875,'-3'-2,"1"-1,5 3</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1483 430,'-3'-1,"7"-1,1 0,0 1,0 0,1 0,1-1,1 1,1-1,1 0,1-1,1 1,0 0,0 0,-1 0,1 1,0-1,-1 1,0-1,0 1,-1 0,0 0,-1 0,0 0,-1 0,0 0,7-1,-9 1,0 1,0-1,-1 0,0 0,-1 0,0 0,-1 1,1-1,-1 1,-6-1,0 1,0 1,-1-1,1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314 869,'-3'-3,"0"3,0 0,-1 2,1-1,0 1,0-1,0 1,2 1,0 5,1-5,0 1,0 0,0 0,0 0,1 1,0-1,0 0,0-1,0 0,2 1,2-2,0-3,-2 0,0-1,0 0,0-1,3-2,-3 2,-1 0,0 0,1-2,-1 2,-1-2,0 0,-2 0,0 2,0 0,-1 0,1 0,-1 0,-2-1,0 0,1 3,-1 0,1 1,-1 1,1-1,0 1,0 0,1 2,0 0,0 0,0 0,0 0,2 0,1 0,-1 0,1 0,0 0,1 0,-1 0,2-2,0-1,0-1,0 0,2-1,-2 0,1-1,-1-1,-1 1,-1-1,-1 0,-1-1,-1 1,-1 1,0 0,0 2,0 0,0 1,0 1,-1 0,1 0,0 1,1 1,2 0,-1 0</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1530 439,'4'-1,"0"1,-1 0,0 1,1-1,1 0,1-1,0 1,1-1,0-1,1 1,1-1,0 1,0-1,1 0,0 0,0 0,0 0,0 0,-1 1,1-1,-1 1,-1 0,0 0,0 0,-1 1,0-1,5 0,-7 0,0 1,0-1,-1 1,0 0,-1-1,0 1,2 0,-1-1,-7-2</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372 880,'-3'-2,"0"0,6 1,1-1,-1 1,1-1,1 0,0 0,-2 1,2-2,-2 2,2-2,-2 2,1-1,-1 2,1-2,0 1,-1 0,0 1,0-1,0 1,-5-3,-1 2</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711 861,'-3'-1,"6"1,0 0,2 0,-2 0,0 0,1 0,-1 0,1 0,-1 0,0 0,1 0,-1 0,0 0,0 0,0 1,1-1,-1 1,0 0,0-1,0 1,-4-4,-1 0,-1 0</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630 649,'-2'3,"5"-3,1 0,-1 0,0 0,0 1,1-1,-1 1,1 0,0 0,-1-1,1 1,-1 0,0 0,0-1,0 1,0-1,2 0,-1 0,-1 0</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594 1089,'-3'4,"6"-4,0-1,1 1,1 0,0 0,0 1,0-1,-1 0,0 0,-1 0,0 0,-2-3,-4-1</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1473 407,'8'-5,"-4"3</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1508 408,'1'3,"2"-3,2-1,-2 1,0 0,1 0,0 0,1 0,6 0,-5 0,0-1,1 1,0 0,1-1,-1 1,1-1,0 0,1 0,-1 0,1 0,-1 0,1 0,-1-1,0 1,0 0,0 0,0 0,0 0,0 0,-1 0,0 0,-1 0,1 0,-1 0,-1 0,0 0,0 0,0 0,-1 1,0-1,-1 0,0 1,0-1,0 1,0 0,-6-1</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412 1245,'-5'3,"2"-2,2 2,5-3,0 0,-1-1,2 0,0-1,-2 1,0 0,0 0,1 0,0 0,0 0,1 0,-1 1,1-1,0 0,0 1,0 0,0-1,0 1,0-1,1 1,0 0,0-1,0 1,0 0,0 0,0 0,1 0,-1-1,1 1,-1 0,1 0,1 0,-1 0,0-1,1 0,0 1,-1-1,2 0,-1-1,9 0,1 1,-9 0,0 0,1 1,-1 0,1 0,0-1,0 1,0 0,1-1,-1 1,1-1,-1 0,1 0,-1 0,1 0,0-1,0 1,0 0,0 0,1 1,-1-1,0 1,1 0,-1 0,0 0,0 0,1 1,-1-1,0 0,11-1,-10 1,-1-1,0 0,1 0,-1 0,0-1,1 1,-1 0,0 0,1 0,-1 0,1 1,-1-1,0 1,1 0,-1-1,1 1,-1 0,0 0,1-1,-1 0,0 1,1-1,-1 0,1 0,-1 0,1 0,-1 0,1 1,-1-1,0 1,1 0,-1 0,0 1,0-1,0 1,0 0,0-1,0 1,0 0,0-1,-1 0,1 0,0 0,0-1,0 1,-1-1,1 0,0 0,0 0,0 0,0 1,0 0,-1-1,1 1,0 0,-1 0,1 0,-1 0,0 0,0 0,0 0,1-1,-1 1,0-1,0 0,0-1,0 1,1 0,-1 0,0 0,0 0,0 1,0 0,-1 0,0 1,0-1,0 1,0 1,-1-1,0 0,0 1,0-1,1 0,-1 0,0 0,0-1,0 0,0 0,0 0,0-1,0 0,1 0,-1 0,0 0,0 0,-1 1,0-1,1 1,-1 0,-1 0,1 0,-1 0,0 1,0-1,-1 0,0 0,1 0,-1 0,0 0,0-1,0 1,0 0,0-1,0 1,0 0,0 1,-1 0,0 0,-1 0,0 1,0 0,1 1</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602 739,'-5'7,"3"-4,1 4,1-3,0-1,1 1,-1-1,1 1,0-1,0 0,0 2,1 0,0 0,0-2,0 0,1-2,1-4,-1 0,-2 0,2-2,-1 1,-1 1,1-1,-1 0,-1 1,0 0,-1-1,0 0,-1 0,-1 0,-1 0,1 3,0 0,0 1,-1 1,1 0,-1 0,1 0,0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648 620,'2'-3,"-5"4,0 0,0 1,-1 1,1-1,0 0,0 0,-1 0,1 0,0 0,0 0,-1 0,0 0,1 0,-2 1,-1 2,2-2,0-1,0 1,0 0,0 0,1 0,-1 0,0 0,1 1,-1-1,1 0,0 1,0-2,1 1,-1 0,0 0,1 0,-1 0,1 1,-1-1,1 1,0-1,0 0,-1 0,1 0,-1 0,1 0,-1 0,1 0,0 0,1 0,-1 0,0 0,0 1,0-1,-1 0,0 0,1 0,-1 0,0 0,1 0,-1 1,1-1,-1 0,0 0,0 0,1 0,-1 0,1 0,-1 0,1 0,-1 0,0-1,1 1,-1 0,1 0,1 0,-2 0,6-1</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307 858,'-3'-1,"0"-1,0 0,0 4,0 1,0-1,0 0,2 1,0 0,-1 0,1 0,1 0,1 0,1 0,1-1,0-3,-2 4</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415 815,'-2'3,"5"1,0 0,-1-1,1 1,-1-1,1 0,0 1,0 0,0 0,1 0,0 0,3 2,-3-2,-1-2,1 1,1 0,-1 0,0 0,0 0,0 0,-1-1,1 1,-1-1,1 1,0 0,-1 0,1 1,0-1,0 0,0 0,-1 1,1-1,-1 0,0 1,0 0,0 0,0 0,1 0,-1 0,0-1,0 1,-1-1,1 1,-1-1,-1 0,1 0,0 1,-1-1,0 0,1 0,-1 1,1-1,-1 1,1 0,-1-1,1 0,-1 0,2 0,-1 0,0 0,0 0,0 0,-1 0,-1 0,0 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603 1039,'1'-3,"1"0,-1 0,0-1,0-1,-1 0,1 1,-1 1,1-1,-1 1,2-4,-1 4,0-1,0 0,1-1,0 0,-1 1,0 0,1-2,0 2,-1 1,0 0,0 0,0-1,1 0,-1-1,0 1,0 1,0-1,0 0,0 0,1 0,-1 1,1-1,-1 1,1 0,0-2,-1 1,0 1,2-1,-1 0,1 0,-1 1,0 0,0 0,0 0,-1 0,2 1,-1-1,1-1,0 0,0 0,0 0,-1 1,1 0,0 0,0 1,0 0,0 0</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710 819,'-1'-3,"0"0,-1 0,1 0,0 0,-1 0,0 0,1 0,-1 0,1 0,0-1,0 1,0-1,0 1,1-1,-1 1,1-1,-1 1,1-3,-1 3,0-1,1 1,-1-1,0 0,0 0,1 0,-1 1,0-1,0 1,0 0,0-1,0 1,0-1,1 1,-1-1,1 0,0 0,-1 1,1 0,0 0,0 0,-1-1,1 1,-1 0,0-1,0 1,0 0,0-1,0 1,-2 0,0 1,0-1,1 0,0 0,1 0,2 6,0 0,-1 0,0 0</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665 649,'7'-1,"-4"2,0 0,0-1,0 2,0 0,-1 2,0 0,-1 1,-1-2,1 0,-1 0,1 0,0 0,-1 1,1-1,0 2,0-2,0 2,0 0,0 0,0 0,0-2,-1 0,0 0,1 0,-1 0,0 0,1 0,-1 0,1 2,-1-1,2 0,-2-1,1 0,0 1,0-1,-1 0,1 0,-1 0,1 1,-2-1</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554 811,'3'1,"0"0,-2-4,-4 1,2 5,2 0,2-1,0-1,0-3,-2-1,-4 1,0 2,0 3,1 0,5-5,-2-2,0 1,-1 6,0 1,1-1,2-5,-2-1,-1 0,-2 0,-1 4,2 2,0 0,3-6,-3 6,1 0,-1 0,1 0,3-3,-2-3,0-1,0 1,-1 0,-1 6,0 0,0 0,3-7,-2 1,1 0,-2 6,1 0,0 0</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562 823,'-3'-1,"0"-1,0 2,-1 1,1-1,-1 0,1 1,0-1,0 1,-1 0,0-1,0 1,0 0,-1 0,1 0,-1-1,1 1,0-1,0 1,0-1,0 0,0 0,0-1,1 1,-1 0,1-1,0 1,-2-1,2 1,-1 1,1-1,-1 1,1 0,0 0,0 0,0 0,0 0,6-2</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575 822,'-3'0,"0"-1,6 2,0-1,1 0,0 0,0-1,0 1,1-1,0 0,0 0,-2 1,0-1,3 0,0 0,-3 1,0-1,1 0,-1 0,0 1,1-1,-1 0,1 1,-1-1,0 1,0-1,0 1,0-1,2 1,-1 0,0 0,0 0,-1-1,0 1,0-1,0 0,0 0,1 0,-1 0,0 0,0 0,0 0,0 0,0 1,0 0,0 0,-5-3,-1 3,-1-1</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621 659,'1'-3,"-4"3,0 3,1 0,-1 0,0 1,-3 3,2-2,2-2,-1 0,1 0,-1 0,1 1,-1-1,1 1,0 0,0-1,0 1,0 0,0 0,0 0,0 1,1-1,-1 0,1 1,-1 0,1-1,0 1,0 0,-1 1,2-1,-1 1,0 0,1 0,0-1,0 1,0-1,0 0,1 0,-1-1,1 0,0 0,0 0,0-1,1 1,-1-1,0 0,3 2,-3-2,1 0,2 2,-2-2,0 0,2 2,-1-3,3 4,-1-2,-1-2,-1-1,2 0,-2-1,2-1,-2 0,0 0,0 0,0-1,0 0,0 0,0 0,0-1,0 0,0 0,0-1,-1 1,1-1,-1 0,0 1,0-1,2-5,-1 0,-2 4,1 0,-1 0,1 0,-1 1,0-1,-1 0,1 1,0 0,-1 0,0 0,0 0,-1 1,1-1,-1 0,1 0,-1 1,0-2,-1 1,1-1,0 1,0-1,0 1,-1-1,1 1,0 0,0 1,-1 0,1 0,0 0,-2-1,-1 1,1 0,-1 1,0 0,0 1,1 0,-1 0,0 0,0 0,1 1,-1 0,1 0,0 2,-1 0,1 1,-1 1,0 1,2-2,-1 1,1 0,0 1,0-1,1 1,-1 1,0-1,1 0,-1 0,1 0,0 0,0 0,-1 5,2-6,-1 1,1-1,-1 0,1 4,0-4,0-1,0 0,0 1,0-1,0 2,1-2,-1 1,1-1,0 1,1-1,0 1,0 0,0-1,1 0,-1 0,0 0,0 0,1-1,0-1,0 0,0-2,0 0,0-1,1 1,-1-1,0 0,0 1,1-2,-1 0,0 0,-1 0,0 0,-1 0,0 0,-1 0,0 0,1 0,-1 0,0-1,0 1,0 0,0 0,0 0,0-1,0 1,0-1,0 0,0 0,0 1,-1 0,1 0,0 0,-1 0,1-1,-1 1,1 0,-1 0,0-1,1 1,-1-1,0 1,0 0,0 0,0-1,0 0,0 1,0 0,0 0,0 0,0 0,0 0,-1 0,-1 0,0 0,-1 2,0 0,1 1,0 0,0 2,0 1,-1 1,1 1,1-1,1 0,-1 1,1-1,0 2,-1-1,1 1,0-1,1 1,-1 0,1 0,0 0,1 0,0 4,1-5,0-1,0 0,0-1,0 0,4 2,-3-3,0 0,3 0,-2-1,-1-1,2 1,-2-1,2-1,0 0,-1 0,0-2,0 0,0 0,0-2,-1 1,-1 1,1-2,-1 1,0 0,-1 0,0 0,0 1,0-1,-1 0,0 1,1 0,-1 0,0 0,0 0,0 0,0 0,-1 0,0 0,0 0,1 0,-1 0,0 0,-1 0,-1-2,1 2,0 0,0 0,-1 0,0 1,1-1,2 6</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649 705,'-3'0,"-2"0,-1 1,1 0,0 0,-1 1,3-1,-1 1,1-1,0 0,0 1,-1 0,1-1,-2 3,0 1,1 0,1 2,0 1,1 1,1-4,0 5,1-5,1 0,-1 0,1 0,0 0,3 3,-2-4,1-1,0 0,-1 0,1 0,0-1,0 0,0-1,0 0,2 1,-2-2,2 0,-1-1,-1 0,1-2,0 0,0-1,-1 0,-2 1,1-1,-1 1</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197 314,'-3'-1,"5"-2,1 3,0-1,1 0,0 0,0 0,1 0,-1 0,5 0,-5 1,1 0,-1 0,-1 0,1 0,-1 0,2 0,-1 0,-1 0,1 0,0 0,0-1,0 1,-1 0,0 0,0 0,0-1,1 2,-1-1,1 0,-1 0,1 0,0-1,-1 1,1 0,0-1,1 1,-2 0,1-1,-1 1,2 0,4 1,-6-1,0 1,1-1,0 0,0 0,0 1,1-1,-1 0,1 0,0 0,0-1,0 1,0 0,1 0,-1 0,1 0,6 0,-6 0,1 0,-1 0,1 0,-1 0,1 0,0 0,0 0,1 0,-1 0,0 0,1-1,-1 1,1-1,-1 1,1-1,0 0,-1 1,1-1,0 1,-1-1,1 1,-1 0,1-1,-1 1,1-1,0 1,0 0,-1 0,1-1,-1 1,1 0,-1-1,1 1,-1-1,0 1,1-1,-1 0,0 1,-1-1,1 1,-1-1,0 1,1-1,-1 1,0 0,0 0,0 0,0 0,0 0,-1 1,1-1,-1 0,1 1,-1-1,1 0,0 0,0 0,0 0,-1 0,1 0,0-1,-1 1,1 0,-1-1,1 1,-1 0,1-1,0 1,0 0,0-1,0 1,0 0,0 0,0-1,0 1,0-1,0 0,1 1,-1-1,1 0,-1 0,0 1,0-1,0 1,0-1,1 1,-1 0,6-1,-6 1,1 0,-1 0,0 0,1 0,-1-1,1 1,0 0,1-1,-1 0,1 0,-1 1,1-1,-1 0,1 0,-1 0,1 0,-1 0,1 0,-1 0,1 0,-1 1,0-1,0 1,0 0,0 0,0 0,0 0,-1 0,1 0,0 0,0 0,0 0,0-1,1 1,-1-1,0 0,1 0,-1 0,0-1,0 1,0 0,-1 0,1 0,-1 0,0 1,0-1,0 1,-1-1,5 0,-5 1,-1 0,1 0,-1 0,-1 0,1 0,-1 0,0 0,0 0,0 0,2 0,-2 0,1-1,0-1,-1 1,0 0,0-1,-7 0,-1 1,0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310 855,'-1'-3,"-1"0,-1 1,0 3,0 2,1 0,-1 0,1 1,-1 0,1 0,1-1,0 0,2 0,1 0,1-1,0 1,0-1,1 0,-1 0,0 0,0-2,0 1,0-2,0 0,0-1,0-1,0 0,-1 0,0 0,-1-1,0 0,-1 1,-2-1,-1 1,-1 0,0 1,1 1,-2 0,1 1,0 0,1 0,0 2</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1553 441,'-3'-1,"6"1,0-1,0 1,0-1,1 0,0 0,2 0,0-1,0 1,1-1,1 1,-1-1,1 1,0 0,0 1,0-1,-1 1,1 0,0 1,8-1,-7 0,-1 0,0 0,1-1,8 0,-9 0,1 0,-2 0,1 0,-1 1,-1-1,0 1,-1 0,0 0,0 0,-1 1,-1-1,0 0,0 1,0-1,1 0,0 1,-1-1,-6-2,2 5</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629 730,'-2'-3,"1"0,-1-1,0 1,-1 1,0 0,0 1,0 1,0-1,0 2,-1 0,0 0,0 2,-3 4,4-3,1-1,-1 1,1 1,-1-1,0 1,-2 5,3-5,-2 6,2-6,0 0,1 0,0-1,0 1,0-1,1 3,0-4,0 1,1-1,1 5,0-5,0 1,0 0,0 0,0 1,1-1,-1 0,1 0,0 0,0-1,0 0,1 0,-1-1,1 0,-1 0,1-1,0 0,0-1,-1 0,1-1,0 0,1 0,-1-1,0 0,0-1,1 0,-1 0,1-1,3-3,-4 3,0 1,3-5,-4 5,0-1,0 1,1-5,0 1,-1-1,-1 4,-1 0,-1 0,1 0,-1 0,-1 0,1 0,-1 0,0 0,0 1,-1-1,1 0,-1 0,0 0,0 1,-1-1,1 0,-1 0,1 1,-1-1,0 1,0 0,-2-2,2 2,0 1,0 0,0 1,0-1,-2 0,2 2,0-1,-2 0,2 1,0 1,0-1,-7 2,7-1,0 0,-1 0,1 0,-1 0,1 0,0 1,0-1,0 3,1-1,0 0,0 1,0 1,-1-1,3-1,-2 1,1-1,0 0,0 2</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1526 440,'-3'-1,"7"3,1-1,-2 0,1-1,1 0,0 0,1-1,1 1,1 0,-1 0,2 0,7 0,-7 0,0 0,0 0,-1 1,1-1,-1 0,0 0,0 0,0 1,0-1,-1 0,0 0,-1 0,0 0,0-1,-1 1,0 0,-1-1,0 1,0-1,-1 0,0 1,1-1,-1 0</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1931 349,'0'-3,"1"0,-1 0,-1 0,2 6,0 1,0-1,-1 0,0 0,1 6,-1-3,0 0,0 0,0 0,-1 1,1-1,-1 0,1 0,-1 0,1-1,-1 0,1-1,-1 0,1 0,0-1,-1 0,1 1,0-1,1-6,-1 0,0 0,1 0,0-5,0 4,0 0,1 1,1-2,0 3,0 3,0 3,-2 1,0-2,-1 1,-1 3,0 1,0-4,0 0,0-1,-1 2,0-2,-1-2,1-5,1-1,1 0,1 0,1 1,0 0</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2007 406,'-1'-4,"-2"3,0 1,-1 1,1 1,-1 0,1 1,2 0,0 0,2 0,0 0,2-1,0-2,0 0,0 0,0-2,0 0,-1-1,0 0,1 1,-1-1,-1 6,-1 0,1 0,1 1,1-1,0-1,0-1</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2047 401,'1'-5,"-1"2,-4 2,1 5,0 0,2 0,2-1,1 1,2-1,0-1,0-1,0-1,-1-1,0-1,0 0,-1-2</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2073 371,'0'-4,"1"1,-2 0,-1 7,1 1,1-2,0 0,-1 0,1 1,0 0,0 3,0-4,0 0,0 0,0 0,1 1,0-1,3-4,-2-2,2-1</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2090 387,'0'-3,"-3"0,0 4,0 2,2 0,0 1,0-1,1 0,1 0,0 0,2-1,0-2,1 1,-1 1,0-2,0-1,1 0,0-2,-1-1,0 0,-1 0,-1-2,0 3,-3-1,-1 4,0 2,0 0,1 2,2-1,3 1,0-2,0-1,0-1,0-1,0-1,-1-1,-2 0,1 0,-1 0,1 0,0 6,-1 2,0 0,-1-1,1-1,-1 6,1-4,-1 0,0 0,0 0,1 0,-1 1,0-1,0 0,0 0,0-1,1 0,-2 4,2-4,-1-1,0 0,1 1,-2-1,-1-7,3 1,-1-2,1 2,0-1,0 1,1-1,0 0,0 0,0 0,1 1,-1-1,1 0,0 1,0 0,0-1,0 1,0 0,1-2,-1 2,1-1,-2 1,1-1,0 0,-1 0,1 1,-1-1,1 0,-1 1,1 0,-1 0,1 0,0 6,-2 0,1 0,-2 0,1 0,-1 1,-1 1,1-2,1 0,1-6,1 0,0-1,0 0,1 0,-1 0,0 1,1 0,-2 0,1 6,0 0,-1 0,1 0,1 0,0-3,0-3,-2 0,0 0,-1 0,-3-2,0 3,0 1,0 1,-1 0</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2190 362,'2'-3,"-3"7,0-1,1 1,0 0,1 0,0-1,2 0,0-3,0-1,0-2,-2 0,0 0,0 0,0 6,-1 0,1 0,2-4,-1-2,0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2220 368,'3'-1,"-1"4,-4 1,1-1,0 0,0 0,0 0,4-6,0-1,0 1,-1 0,1 1,-1 5,1-1,1-1,-1-1,0 0,0-1,0 0,1 0,0-1,0-1,-1 0,-1 0,-1 0,-1 0,-1 0,-2 1,-1 2,1 1,0 1,0 2,2-1,0 1,2-1,0 1,2-1,2-1,-2-3,0-1,-1-2,-1 0,0-1,0 2,-1 0,1-1,0 1,-1-1,1 0,0 1,1-4,0-1,-1 4,-1 1,1 0,-2 6,1 2,-1 0,1-2,0 1,0-1,0 0,1 1,-1-1,0 0,0 1,0-1,1 2,-1-2,0 2,1-1,-1 0,0-1,0 1,0-1,1 0,-1 0,0 0,3-6,-4 0,-1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342 896,'-3'-1,"6"0,0 2,0 0,1 0,-1-1,0 1,0-1,1 1,-1-1,0 1,0 0,0-1,1 1,0-1,0 0,0 0,0 0,-1 0,1-1,1 0,0 0,-2 1,0-1,2-1,-2 1,1 0,-1 0,0-1,1 1,-1 0,0-1,1 1,-1 0,0-1,0 1,1 0,-1 0,0 0,0 0,0-1,0 1,2-2,-2 2,0-1,0 0,0 1,0-1,0 0,2-1,-2 1,0 1,2-2,-2 2,2-1,-2 1,2-2,0 0,0 0,0 0,-1-1,-1 1,0 1,0-1,0 1,-2-1,-4 2,0 0</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2308 352,'-1'-3,"-2"3,1 3,2 0,1 0,-1 0,0 0,0 0,-1 0,2 0,0 0,1 0,0 0,-4 0,-2-2,1 0,-1 0,0 0</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2002 522,'-3'1,"0"0,0 0,0-2,1-2,2 0,-1 0,1 0,0 0,0 0,0 0,1 0,-1 0,0 0,2 6,-2 0,1 0,-1 0,0 0,0 1,0 0,0 4,0-4,0 0,0 0,0 0,-1-1,1 0,0 1,0 1,0-2,0 1,-1-1,0 3,0-3,1 0,-1 0,-1-7,2 1,1-1,0 1,1-1,0 1,1 1,0 0,0 2,0 2,-1 1,-2 0,0 0,-1 0,-1 0,-1-1,0-2,0-2,0 0</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2014 551,'1'3,"2"-2,0-1,0-1,1 0,-1-1,-1-1,0 0,-2 0,1 0,-2 0,-2 1,0 2,0 0,0 1,0 2,2 0,-1 0,1 0,0 0,1 0,0 0,1 0,0 0,1 0,1-1,1 1,0-2,0-1,-1 0,0 0,1-2,-1 0,0-1,-1 0,0 0,0 0,-1 0,0 0,-1 0,1-1,0 1,-1 0,1 0,-1 0,-1 6,-1 1,2 0,-1 0,0 0,1-1,-1 0,4-4,-2-2,1 0,0 0,0 0,0 0,0 0,1 1,-2 5,0 0,-1 0,1 0,0 0,0 0,0 0,-1 0</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2089 545,'3'1,"0"-2,1-1,-1 0,0-1,-1 0,0 0,-3 0,-2 2,0 1,0 1,-1 1,1 1,2 0,2 0,0 0,2-1,0 1,0-1,1-1,-1 0,0 0,0-2,0 0,1-3,-1 0,-2 1,0 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2133 520,'3'-9,"-3"6,1 0,-1 0,1 0,-1-2,1 1,0 0,0 1,-1 0,-2 7,2 0,0-1,1 3,-1-3,0 0,1 1,-1 0,1 0,0-1,-1 1,1-1,0 4,0-2,0-2,0 1,-1 0,1-1,-2 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2116 526,'3'-1,"1"0,1 0,-2 0,2 0,-2 1,2-1,-1 0,0 0,-1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2163 509,'2'3,"-3"0,1 0,1 0,-1 0,1 1,-1-1,1 0,1-6</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2171 498,'-3'-1,"-1"2</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2173 502,'4'1,"2"-2,-3 2,0-1,0 0,0 0,0 1,-1-4</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2202 491,'-3'-1,"1"4,1 0,0 0,2 0,0 0,0 0,1 1,1 0,1-2,-1-2,0-1,1-3,0 0,-2 1,0 0,0 0,1-1,-2 1,-1 0,-3 4,-1 2,2 1,0-1,2 0,1 1,2-1,0 1,1-1,-1 0,0 0,-2 1,-2-1,-2-2,-1 0,0-1,0-2</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612 769,'2'-3,"-3"0,-2 1,0 1,0 2,1 2,1 1,1-1,0 0,0 0,3-1,0-3,-1-2,0 0,0 0,1 2,-1-2</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530 814,'3'1,"1"-1,2 0,-1 0,0 0,-1 1,-1-1,1 1,0-1,0 0,0 0,-1 1,-1 2,-3 2,0-2,0 0,-1 0,1 0,0 1,0-1,0 1,0-1,0 1</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2285 489,'-3'2,"2"1,1 0,2 0,1-1,0-2,0 0,1-1,-2-2,-3 0,-2 1,0 1,-1 1</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2320 457,'1'-3,"-1"0,2 6,-1 0,0 3,0-3,0 1,-1 0,1 0,0 0,0 0,-1 1,2 3,-1-4,-1 0,1-1,-1 0,1 0,-1 0,1 1,-1-1,-3-1</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2305 483,'4'-3,"6"-1,-7 4,0-1,0 1,0-1,0 1,2 0,-2 1,0 0</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2386 456,'4'-3,"-4"7,-1-1,-1 5,1-5,0 2,1-2,0 1,0-1,0 0,0 0,1 0,0-6,0-1,0 0,0 0,-1 1,2-2,-2 2,2-2,-1 0,0-1,-1 2,-1 7,1 1,0-1,1 1,-1-1,1 1,0 0,0-1,0 0,2-2,-1-4,0-3,-1 2,0 0,-1 1,2 6,-1 0,1 0,-1 0,2 1,0-1,0-2,1-3</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2441 458,'0'-4,"-3"3,0 2,0 2,1 0,2 0,0 1,1-1,1 1,0-1,0 0,-1 0,-3 0,0 0,-1-2,0-2</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2466 462,'2'-3,"-1"0,-4 5,2 1,-1 0,1 2,1 1,0-2,2 0,0-1,1 0,0-3,0 0,0-2,0 0,0-1</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252 432,'3'-2,"-2"-1,0 0,-5 1,1 3,-1 2,0 1,2-1,-2 2,1 0,0-1,2 0,1-1,1 0,2-1,0-1,0 0,1-1,1 1,-1-1,-1 2,0 0,-3 1,0 0,-2 0,-1 0,0-1,0 0,0-1,0-1,0 0</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272 435,'4'-4,"-3"8,-2 2,1-3,0 0,-1 2,1-1,0 0,0-1</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267 421,'0'-3,"1"-1,-1 1,0 0,3 3</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288 420,'1'9,"-1"-5,0 0,1-1,-1 0,0 0,0 0,-1 0,1-7,1 1,0 0,0 0,0 0,0 0,1 0,1 4,-2 2,0 0,0 0,-1 1,2 0,1-4,-2-4,0 0,0 0,0 1,0 0,2 6,-3 0,2 0,0 0,1-2,0-1,0-2,0-1,1-2,-2 1,-1 1,1 0,-1 0,0 0,0 0,-2 0,1 6,0 2,0-2,1 1,-1 0,0 1,0 0,1 0,-1 1,2 4,-2-5,1-1,0 0,0 0,1 2,-1-3,0 1,1-1,-4-6,1-1,-2-1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523 820,'3'-1,"1"0,0 1,1 0,0 0,0 0,0 0,-1 0,-1 1,0 0,0 2,-3 0,0 0,-1 2,0 0,0-2,0 2,1-2,0 0,-1 1,1-1,-1 0</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340 417,'3'-3,"-1"0,1 3,0 2,-1 1,-1 0,0 2,-1-2,1 0,-1 0,0 0,0 0,0 0,-1 0,1 0,-2 1,1-1,-4-1</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360 376,'2'-4,"-2"1,2 6,-1 2,0-2,-1 1,1 0,-1 0,1 1,-1 0,1-1,0 1,-1-1,1 0,0 0,0-1,0 4,0-2,0-1,-1-1,1-7</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385 409,'3'-1,"-2"5,-1 0,1 0,0-1,0 1,0-1</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387 400,'-1'-5,"0"2,0 0</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408 361,'-3'2,"3"3,-1 1,1-3,0 1,1 0,-1 0,1 1,0-1,0 0,0 0,0-1,0 1,1-1,-1 0,1 2,0-2,0 0,-6-6</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389 405,'1'-3,"2"-1,1 1,-1-1,1 1,0 0,-1 0,0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419 377,'3'1,"-1"2,-1 1,0 1,-1 0,1-1,0-1,1 1,-1-1,1 0,-1-6,-2-2,0 2</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421 365,'-1'-4,"0"1,1 6,0 1,1-1</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452 362,'-1'-3,"-2"3,0 1,1 2,0 0,1 1,0 0,1 0,0 1,0-2,1 1,2-1,0-2,0 0,0-2,0 0,0-2,0 0,0-1,-1 0,-1 1,0-1,-1 1,0-3,0 2,-1 1,-2 1,0 6,2 0,0 0,1 0,1-1,0 0,2 0,0-2,0-2,-2-2,0 0,0 0,2 4,0-2</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479 353,'3'-1,"0"-1,0 0,0 1,0-1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448 887,'3'-1,"1"0,-1 0,0 0,1 0,-1-1,1 1,1-1,-1 0,1-1,0 1,-1 0,1-1,1 0,-1 0,4-2,1 0,-6 2,0 1,0 0,0 1,-1-1,0 0,0 1,0 0,1-1,-1 1,-1-2</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495 334,'-3'0,"2"3,0 1,0 0,0-1,1 2,1-1,0 0,1-1,1-2,0-1,0-1,1-2,-2 0,0 0,-1 0,1 6,-1 0,0 0</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507 339,'0'-3,"-1"0,0 0</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519 326,'1'4,"0"-1,0 1,0 0,0 0,1-1,1-2,0-1,0-3,-1 0,-2 0,0 0,-3 1,0 2,0 1,5-6,1 1,-1 1,1 1,0 2,-2 4,-1 0,0 0,1-1,-1 1,3-2,0-2,0-1,1-2,0 1,-1 0,0 0,0 0,0 3,-2 2,-1 0,0 0,0 1</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322 547,'-2'7,"1"2,1-4,0-1,3-2,0-4,-1-1,-1 0,-1 0,-2 0,-1 2,0 1,0 1,0-1</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334 514,'1'-3,"1"7,-1-1,0 0,-1 1,1-1,0 1,1-1,-1 1,1-1,-1 1,1-1,2 2,-1-1,2 1,-2-2,-7-3</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331 560,'-4'-1,"2"-2,5 0,2-1,-2 2,0-1,1 1,-1 0,9-4,-8 4,0 0,-1 0,1 0,-1 0</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445 479,'-1'-3,"-2"1,0 1,-1 2,1 0,-2 4,2 0,2-2,0 1,0-1,1 1,1-1,2-1,0-2,1-1,-1-2,0 0,-1-1,0 1,-1 0,-1 6,3-5,-2-1,-1-1</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444 436,'-3'-4,"1"7,3 0,0 1,-1-1,2 1,-2-1,2 2,0 0,0-1,-1-1,0 1,0-1,1 1,-1-1,1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483 459,'0'-3,"-2"0,1 0,-2 1,0 2,0 3,1 1,0 0,1 0,0 0,1-1,3 0,0-3,0-2,0 0,0-1,0 1,-2 5,-1 0,1 0,2-4</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488 444,'3'-1,"1"0,-1-1,0 1,0 1,0-1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520 817,'3'-1,"2"1,0 0,-2 1,0-1,0 1,0-1,0 1,2 1,-2 2,-1 1,-1-2,-1 1,-1 0,1 0,-1 0,-1 1,1-1,-1 1,0-1,-4 5,3-5,0 1,-1-2</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495 433,'3'-2,"-6"1,4 5,-1-1,1 1,0 0,0 0,0 0,1 2,0-3,0 0,1-3,1-3,-1 0,0-1,0 1,-1-1,0 0,-1 1,0 0,-1-1,-1 1,-1-1,-1 2,0 3,1 2,0 0,1 1,1-1,0 0,1 0,1 0,1-2,0-2,0-2,-1 0,0 6,1-3,0-3</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547 414,'-1'-3,"-2"4,2 3,1-1,2 0,1 0,0-1,-1 1,-3 0,0 0,0 0,-2 0</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550 430,'4'-2,"0"-1,1-1,-3 1,0 0,-3 0,-2 2,0 2,0 1,1 1,2 0,1 0,1 0,1-2,0 1,0-2,0-1</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570 417,'4'-4,"-1"0,0 0,1-1</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584 396,'-3'0,"2"3,1 0,0 0,1 0,1 0,0 0,1-2,0-1,1-1,-1-2</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162 486,'-1'3,"1"0,0 0,1 0,1 0,1-2</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185 487,'0'-5,"-2"1,1 1,-1 0,0 0,0 0,-1 1,-1 0,1 1,-2 2,2 1,-3 2,3 0,-1 0,1 1,1 0,1-2,1 2,-1-2,2 0,-1 1,1-1,-1 0,2 0,-1 0,2 2,1-2,0-1,-1-1,2-2,-2 0,2-2,-2 1,-1-1,1 0,-1 0,0 0,-1 0,1 0,-1 0,-1-1,0 1,0 0,0 0,-1 0,-1 0,-1-2,0 3,-1 0,-1 1,1 2</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217 515,'4'0,"-1"1,0 0,0 0</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856 504,'1'-3,"-4"1,0 2,0 2,0 1,1 0,0 2,0 0,0 0,1-1,1 0,3 0,1-3,0-1,-1-1,1-1,0-2,-1-1</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875 464,'-1'3,"0"2,0-2,1 1,-1 0,0 0,1 0,-1 0,1 0,-1 0,1 0,0-1,0 0,1 2,-1-2,2 0,1-4,0-3,-1 1,0 0,1 3,-1 4,-1-1,-1 0,1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333 892,'2'3,"-2"0,0 0,-1 1,0-1,-1 0,-1 0,0-1,0 0,-2 0,1 0,1-1,0 0,-2 1,2-2,-2 1,1-1,1 0,-1-1,1-1,-1 0,1-1,0 0,0 0,1-1,0 0,1 0,1 0,0 0,1-1,1 1,0-1,2 0,3-1,-2 2,-2 3,0-1,0 1,0 0,1 1,-1 0,1 0,-1 1,0 1,1-1,-1 1,-1 1,1 0,0 0,-1 0,0 1,-1-1,1 1,-1-1,0 1,-1-1,1 0,-1 0,0 0,-1 0,1 0,-1 0,-1 1,-1 0,0-1</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901 515,'3'-1,"1"-2,-1-1,-1 1,-1 0,0-1,-2 1,0 0,-2 2,0 4,1 0,1 1,0 0,1 0,0-1,2 0,0 0,1-2,0 0,1-2,0-1,0-2,0-1</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939 490,'1'-3,"-4"3,1 4,0-1,1 1,0 0,2-1,0 0,2-1,0-3,0 0,0-1,-1-2,0 0,-1 1</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957 457,'0'-3,"-1"0,-1 7,1 0,0-1,1 0,-1 1,1-1,-1 1,1 0,0 0,0 0,0 0,0 0,0 0,0-1,0 1,1 0,0 0,2-2,0-5</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968 484,'-3'-2,"-1"2,1 2,1 1,1 1,1-1,1 0,2 1,0-2,0 0,1-1,-1 0,1 0</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1003 466,'3'0,"1"0,1 0,0 0,-2 0,0 0,2-1,-1 1,0-1,-1 0,-1-2</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1037 442,'-3'3,"0"1,1 1,-1 0,2-2,1 0,-1 0,1 2,1-1,1-1,1 0,0-2,0-3,-2-1,0 0,0-2</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1047 429,'0'-3,"0"-1,0 1,-3 7,1 1,2-1,-1-1,0 1,0 0,1 1,0-1,-1 0,1 0,1-1,-1 0,0 0,1 1,1-1,1-1,0-4,0 0,-1-1,1 1,-2 5,2-4</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1070 468,'3'1,"0"-3,0-1,-1 0,-1 0,0-1,-1 1,-1 0,-2 4,1 2,0 1,1 0,0 0,2-1,0 0,2-1,0-1,0 0,0-1,0-1</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1108 429,'3'0,"0"0,1-1,-1 1,1-1,-1 1,0 0,0 1</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1132 423,'-2'3,"0"0,1 1,0-1,0 1,1 0,-1-1,1 1,-1 1,0-2,0 1,-1-1,2 0,3-2,0-2,0 1,1-2,-1 1,1-2,-1 0,-1 0,0-1,0 1,-1 0,-1 0,1 0,0 0,-4 6,2 0,0 1,0-1,0 1,0-1,1 0,0 0,2-6,-1 0,1 0,0-1,0 1,1 0,0 3,-2 4,-1-1,1 0,0 0,2-1,0-5</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803 722,'-3'0,"0"-2,3 5,1 1,-1 1,0-2,0 0,1 1,-1-1,0 1,1-1,-1 0,0 1,0-1,1 2,-1 0,1-2,-1 0,1-6,-1 0,1-1,-1 1,-1-1</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1167 441,'2'-3,"1"2,0 1,0-1,0 2,0-2</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1188 426,'-1'-3,"-2"4,0 5,2-3,0 1,1 0,0 0,1-1,0 0,2-1,0-3,0-2,-2 0,1-1,0 1,-1-1,0 1,-1 6,-1 0,1 0,1 1,-1-1,0 0,3-5,-1-3,0 1,0 1,-2 6,0 0,2 0,1-1,0-2,0 0,0-3,-3 0,0 0,-1 0,-1 0,-1 1,0 1,-1 1,0 1</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217 695,'-3'1,"6"-1,0-1,0 2,-2 2,-1 0,0 0,0 0,-1 1,1-1,0 0,3-3,0-1,0-2,-1 0,0 0,0-1,0 0,-2 1,0-1,-1 1,0-1,-2 0,0 1,-1 1,1 1,0 1,0 2,0 0,0 1,-1 1,2-1,1 0,-1 0,0 0,1 0,0 1,0 0,0 0,0 0,1 1,0-1,0 0,0-1,2 4,-1-4,1 0,1 0,1 0,0-3,0 0,-1-1,2-2,-2 1,2-2,-2 1,0 0,-1 0,1 0,-1 0,1-1</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290 655,'1'-6,"0"3,-4 4,0 2,1 0,1 0,0 0,1 0,1 0,3 0,-1-1,0 0,-1 2,-3 1,0-2,0 0</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308 668,'2'-4,"1"0,-1 0,-2 1,1 0,-1 0,-1 0,-2 1,0 4,1 1,0 0,2 0,0 0,1 0,1 0,1-1,1-1,0-3,-1-1,1 0,-1-1,-1 1,-1-1,0 1,-1 0,-1 0,0 0,-1 0,-1 2,0 3,1 2,2-1,0 0,1 0,2-1,0-5,-1-1,-1 1,0 0,-1 0,2 6,0 0,0 0,0 0,1 1,0 1,-1-1,-1-1,2 2,-3-2,1 2,0-2,-1 0,0 0,0 1,0 0,0-1,-3-6,2-1,1 1,-1 0,1 0,0-4,0 4,0 0,0 0,0 0,1-2,0 1,0 0,1 0,-1 1,0 0,-1 0</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357 617,'0'-3,"-1"0,-1 0,2 6,1 3,-1-3,0 2,0 0,0-1,0-1,0 0,2-6,-2-1,1 0,-1 0,1 1,0 0,2 5,-2 1,2-1,-1-5,1 1,-1 5,-1 0,1 0</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378 617,'3'-3,"0"-1,-1 1,1 0,-2 0,0 0,-5 1,1 4,0 1,2 1,1-1,0 1,1-1,0 0,1 0,1-2,1-1,-1-3,0-1,-1 1,-1 0,-1-1,0 1,0 0,-1 0,0 0,0 0,0 0,4 6,-1 1,0-1,-1 0,0 0,-1 0,1-6,0 0,-1 0,3 1,0 1,0 2,-3 2</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415 580,'3'-2,"0"0,0 0,0 0,0 0,-2-1,-4 0,0 2,0 4,1 0,1 0,1 3,0-3,2 0,1-1,0-2,2-4,-3 1,0 0,0-1,0 0,-1 1,0-1,0 0,-1 1,-3 4,1 2,1 1,0 0,3-1,1-2,0-3,0 4,0-1,0-3</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453 557,'3'-3,"0"0,0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465 538,'-3'4,"3"-1,0 0,0 0,1 0,0 0,1 0,1-2,0-2,-1-2,-1 0,0-1,1-1,-1 2,0 6,0 0,0 0,1 0,1-1,-2-5,-2-1,-1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798 714,'4'-3,"-1"0,0 1,1 0,0 2,1 0,-3 4,-1 0,-2-1,1 0,-1 1,1-1,-1 0,0 1,0-1,-1 2,0-1,0-1,-1-1,0-2,0-1,0 0,7 4,1-1,0 0,-2-1,0 1,0-1,0 1,0-1,2 2,-2-2,0 1,2 0,-1 0,-1 0,0-1,-1-4,-4-1,-1 1</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484 526,'1'3,"0"0,0 0,1 0,1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494 540,'-1'-3,"1"0,1 0,-1 0,0 6,0 0,0 0,1 0,2-1,-1-5,-1 0,-1 0,-1 0,-2 1,0 1,4-2,1 0,0 0,1 4,-2 2,0 0,1 0,1-4,-1-2,0 0,-1 0,2 1,0 3,0 0,0-1,0 0,0 0</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546 521,'3'-1,"-2"-2</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1644 457,'2'0</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 1058,'-1'-3,"2"6,-1 0,0 2,1 0,-1 0,0-2,1 1,-1 1,0-2,1 1,-1 0,0-1,1 0,-2-7,0 1,-1-1,2 1,-1 0,0-2,0 2,1 0,-1 0,1 0,0 0,-1-1,1 1,1 0,2 2,0 3,-2 1,1 0,0 1,-1-1,0 0,1 0,-1 0,1-7,-2 1,0-1,0 0,0 1,0 0,3 2,0 4,0 0,0-1,0 1,0-1</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 1050,'0'-3,"2"6,0 0,0 0,1 0,0-3,0-2,-2-1,-1 0,-1 0,-3 0,1 1,0 2,0-1,6-2,-1 0,1 0,1 3,0 0,-1 1,0 1,0 0,-1 1,0 0,-2 0,-1-6,1-1,0 0,0-1,-1 1,1 1,0 0</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 1021,'6'0,"-1"-1,-2-3,-2 1,0-1,-1 0,0 0,-2 1,-1 1,0 2,0 1,1 2,1 1,1 1,1 0,1-1,0 0,1-1,0-1,1-2,1-1,-1 0,1-2,-1 0,-1 2,1-3,-2 1</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296 964,'5'2,"-2"-4,-1-1,-1 0,1-2,-1 2,-1-2,0 2,-1-1,-2 2,0 4,1 2,0 1,2-1,0-1,0 0,0 0,1 0,0 1,2 0,0-2,1-2,-1-1,1-1,0 0,0-2,-2-1,-1 0,-2 2</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318 933,'2'5,"1"-2,3-1,-3-1,4 0,-2-1,-1 1,-1-2,0-1</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348 930,'-3'1,"0"2,1 2,1-1,0-1,1 1,-1-1,2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826 662,'3'-2,"0"1,0 1,0 0,1 1,-1 0,0 1,-1 1,-2 1,0-1,-1 2,0 0,-1-1,1-1,-1 0,1 0,0 0,-1 0,2 0,3-4,0 0,0 1,1-1,0 0,0 0,-1 1,0-1,1 1,-1-1,-1-2</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367 907,'-3'0,"1"3,1 0,0 0,1 1,0-1,0 0,3-1,0-5,-1 0,0 6,1-3,-1-3,0-1,-2 1</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381 894,'-1'3,"1"0,1 0,1 0,0 0,-2-6,0 0,0 0,-1 0,3 6,0 0,1-2,0-1,-1-3,0 0,0 0,-2 0,1 0,-1 0,1 0,-1 0,0 0,0 0,2 6,0 1,0 0,0 1,1-1,-1 0,1 0,-1-1,0 1,1-1,-2 0,-5-7,1 1</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406 892,'-1'-3,"0"0,2-1,2 2,0 2,0 2,-2 1,0 0,0 1,-1 0,0-1,0 0</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407 843,'-1'-4,"1"1,0 0,3 2,0 4,0 1,0 1,0 0,0 0,-2-2,1 0,-1 0,0 0,0 0,-1 0,1 1</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438 861,'3'-1,"-1"-3,-1 0,0 1,0-1,-1 1,-3 3,2 3,-1 1,2 0,-1 0,2-1,1 0,2-1,-1-1,2-2,-2 0,0 0,-1-2,0-1,-2 0,0 1</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462 839,'-1'-3,"0"-2,-1 9,5 0,0-2,0 0,0-1,1 2,-3 1,0 0,-2 1,-1 2,0-4,-1-1</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 1160,'3'1,"-1"2,0 0,-1 0,1 0,0 0</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 1138,'0'-3</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 1136,'3'0,"0"1,0 2,-1 0,0 1,0 1,0-1,0 0,-1 0,0-1,0-7,-1 1,0 0,0 0,0-1,0 1,0 0,2 0,1 3,1 1,-1-1</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249 1130,'2'-4,"-1"1,0 0,0 0,-1 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313 748,'-3'-1,"0"0,7-1,-1 2,2-1,-2 1,1-1,0 1,0-1,0 1,1-1,0 0,1 1,0-1,0 1,0-1,1 0,0 0,0 0,0 0,1 0,-1 0,1-1,-1 1,1 0,-1 0,1 0,-1 0,-1 0,0 1,0-1,0 1,-1 0,0 0,0 0,0 0,-1 0,0 0,-1 0,0 1,0-1,1 0,-1 1,0-1,-6-1,0 1</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249 1110,'0'3,"2"0,-1 2,2-1,-2-1,1 1,1 0,0-1,0-2,0 0,0-1,-1-3,-1 0,-2 0,1-1,-2 0,1 0,0 0,0 0,0 1,0 0,1 0,1 7,2-1,-1 0,0 0,1-1,0 1,0-2,0-2,-3-2,0 0,-1 0,0 0,0-2,0 2,-1 0,3 6,2 0,0-2,0-2,0 0,-1-2</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296 1083,'-1'-3,"4"5,0 1,0 1,-1-1</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293 1076,'-2'-3,"0"0,-1 1,0 4</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294 1078,'3'-3,"-1"0,1-1,-1 1,0-1,1 1,-2 0,1 0,-2 0,-2 0,-1 2,0 1,2 3,3 1,1-2,-1 1,2 1,-1-1,-1 0,1 1,-3-7,0-1,-1 1,1 0,-1 0,1 0,3 4,0 0,0 1,0-1</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323 1046,'-3'-3,"0"0</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316 1034,'3'1,"0"0,0 1,-1 1,1 0,-1 0,1 0,0-3,-1-3,-2 0,0 0</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335 1038,'-2'3,"3"0,0 0,0 0,2-1,0-2,0-1,0-2,-1-1,-3 1,0 0,0 0,-2 0,0 1,-1 2,1 1,0 1</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334 1018,'3'-1,"-1"4,0 0,1 0,-1 0,0 0,0 0,-1-6,-1 0,0-2,0 2,0-1,0 1,3 1,0 3,0-1,0 1,0 1,0 0</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369 975,'-3'2,"3"2,0 0,0-1,2 0</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386 999,'2'3</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1761 790,'0'3,"2"0,0 0,0 0,0 0,0 0,0 0,1-2,0 1,0-4,-2-1,1-1,-1 1,1 0,-1-1,0 0,0 0,0 1,1-1,-1 0,0 1,0 0,0 0,0-1,0 1,0 0,0 0,2 3,-3 3</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366 975,'3'1,"-2"-4,-1 6,0 1,0-1,0 1,0-1,1 0,2-1,0-1,0 0,0-1,0 0,1 1,-1 1,-1 1,-2 0,-3-1,2 1,-1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1161 1200,'-2'4,"-1"-1,-1 1,0 1,1-3,-1 1,0 0,1 0,0-1,0 0,3 1,3-2,1-1,1 0,-2-1,0 1,0-1,1 0,-1 0,0-1,0 1,0 0,0 0,1 0,0-1,-1 1,-2-2,-3-1,-1-1,2 2,-1 0,1 0,-1 0,1 0,-1 0,0 0</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682 620,'3'3,"0"0,0-1,0 0,-2 1,-3 0</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684 624,'2'3,"-2"0,-2 0,1 0,-1 0,-1-1,0 0,0-1,0 0,0-1,0-1,0 0,0 0,-1 1,1-2,0 2,0-2,-1 0,1-1,2 0,1 0,0 0,1 0,0 0,1 0,0-2,0 2,0-1,0 1,1 2,0 0,0-1,0 1,0 0,0 1,0 0,0 1,0 1,0 0,-1 1,1 0,-1 0,0 0,-1 1,0-1,-1 1,0-1,0 0,-1 0,-1 0,-1-1,0 0,0 0,0 0,0-1,0-1,0 0,0-1,0 0,0 0,0-1,-1 1,1-1,0 0,1-1,1 0,0 0,0 0,1 0,1-1,-1 1,2 0,-1 0,2 1,0 2</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678 645,'-3'0,"0"0,0 1,0-1,0 1,0-1,-2 1,2-1,0 0,0-2,0 1,2-2,-1 0,1 0,1 0,0-1,0 1,-1 0,1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1294 632,'3'1,"-5"2,-1-2,0 2,-1 0,1-2,-2 2,0-1,1-2,0 0,1-2,0-2,1 0,1 1,1 0,0 0,0 0,0 0,1-1,0 1,0 0,1 0,1-1,2 0,0 2,0 1,-2 1,0 0,0 1,0-1,3 3,-1-1,-1 2,-2-1,0 0,-2 1,-1-1,-2 1,-1-1,0-2,0-1,0-1</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756 838,'-4'5,"2"-1,-1 0,2-1,-3 3,1-3,0-1,0-4,0-2,0 1,0-1,1 1,-1-1,-1 0,1 0,1 0,1 1,0-2,1 2,2-2,-2 2,2 0,-1 0,3-2,1 2,0 1,0 3,-2 0,0 0,1 3,-1-1,-1 0,2 2,-3-2,2 2,0-1,-2 0,0-1,-2 0,-3 0,1-2,0 0,0 0,-2-4</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1289 627,'-3'4,"-1"-1,0-1,1-1,-1-1,0 0,1-1,-4-1,2 1,1-1,0-1,1 0,1 0,2 0,0-2,1 2,0-1,1 1,0-1,0 1,1 0,0-1,0 2,0-1,6 0,-6 2,0 2,0-1,0 1,2 2,0 1,-1 1,0-1,0 0,-1 0,-1-1,0 0,-2 1,-5 1,2-2,0-2,0 0,0-1,0-1,0-1</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717 805,'3'0,"-4"-3,-1 0,1 0,-1 0,1 0,-1 0,1 0,0 0,0 0,0 0,-1 0,1-1,0 1,0 0,0 0,0 0,0 0,0 0,1 0,-1 0,1 0,0 0,0-1,0 1,0 0,-1 0,1 0,0 0,1 0,-1 0,0 0,0 0,0 0,-1 0,1 0,-1 0,1 0,-1 0,1 0,-1 0,1 0,-1 0,0 0,1 0,-1 0,0 0,0-1,0 1,-1-1,1 1,-1 0,1 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764 809,'-3'0,"0"-2,0 0,0 1,0 0,0 0,0 3,0 0,0-1,6 0,0-2,0-1,-1-1,0 0,0 0,0 0,0 0,-1 0,1 0,1 0,-1 0,0 0,1 0,0 0,-1 0,1 1,0 0,0-1,0 1,0 0,0-1,0 1,0 0,-1-1,1 1,1-1,-1 1,0-1,0 1,0-2,0 1,0 1,0 0,0 0,0 0,0 1,1-2,0 1,-1 0,0 1,1-1,-1 1,1 0,-1 0,0 1,0-1,0 0,0 0,-6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631 754,'-3'0,"2"3,0 1,1 0,-1-1,1 1,-1-1,1 0,2-6,0 0,-1-1,0 1,0 0,2 2,0 3,0-2</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582 844,'-3'0,"0"-1,0-1,0 1,3-2,3 0,0 1,1-2,1 1,0 0,-2 1,0 1,2-2,-1 1,-1 1,0-1,1 0,0 0,1 0,-1 0,1-1,0 1,1-1,0 0,0 0,0 0,0 0,0 0,6-2,-5 2,-1 0,6-1,-6 2,0 0,0 0,-1 0,0 0,0 1,-1-1,0 1,0 0,0 0,-1 0,0 0,0 0,0 0,1 0,-1 0,0 0,-6 0</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905 730,'0'3,"-1"0,-2-1,0 0,0-1,0-1,0 0,0 0,0 0,0 0,0-1,0 0,0-2,1-1,1 1,1 0,0 0,1 0,2-1,0 0,-1 1,1-1,0 2,0 0,0 0,0 1,0 1,0 0,1 1,-1 1,1-1,-1 1,0 1,0 0,-2 0,-1 0,0 1,-1 0,0 0,-2-1,-1 1,0-1,1-1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692 613,'-3'0,"0"0</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700 610,'-3'0,"0"0,0 1</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677 609,'2'3,"-2"0,0 0,-1 0,-1 0,0 0,1 0,-2 0,0 0,0-1,0-1,0 0,0 0,0-1,0-1,0 0,0 0,1-2,0 0,0 0,1 0,1 0,-1-1,1 1,1-1,-1 1,2-2,0 2,1 1,0 0,0 1,1 1,-1-1,0 1,1 0,-1 0,0 1,0-1,0 2,0 0,0 0,-1 1,-1 0,0 0,-2 0,1 0,-1 0,0 0,-1 0,1 0,-1 0,-1-1,0 0,0-2,0 0,0 0,0-1,0 0</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643 626,'-3'0,"6"-2,1 2,-1-1,1 1,-1-1,1 1,0-1,-1 1,0-1,1 1,-1-1,0 1,0-1,0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668 609,'-3'0,"1"3,2 1,0-1,-1 1,1 0,0-1,-1 0,1 0,-1 0,0 0,0-6,1 0</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648 613,'-4'0,"8"1,1-1,-1 0,0 1,-1-1,1 0,0 1,-1-1,0 0,0 0</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663 594,'-3'3,"1"2,1-1,0 0,0 1,-1 2,2-2,0-2,0 0</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680 615,'3'-1,"0"1,0 1,0-1,1-1,1 1,-2 0,2-1,-2 0,0 1,0-1,2 0,0 0,0 0,-2 1,0-1,-6 2</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913 713,'-3'-2,"5"-1,0 0,1 1,0 0,0 0,0 0,1 0,-1 0,0 1,0-1,0 1,0 0,0 0,2-1,-1 0,-1-1,1 1,-1-1,0 1,0 1,0-1,0 1,1-1,-1 1,0 0,-6 3</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297 794,'-4'-2,"0"-1,1 2,0 0,0 0,0 1,0 1,0-1,0 1,-2 0,2 1,-1-1,1 1,-1 0,0 0,1 2,-1 0,0 1,2-2,-2 3,2-3,1 0,-1 1,0-1,1 1,-1-1,1 1,-1-1,1 1,-1 0,1-1,0 1,0 0,0-1,-1 1,1 0,1-1,-1 1,0-1,0 1,1 0,0-1,0 1,0-1,0 1,0 0,1 0,0 0,-1 0,1 0,0-1,0 1,0 0,1 0,-1 0,0 0,2 3,-1-3,0 0,-1 0,1-1,0 1,0 0,0 0,0-1,1 1,-1-1,1 1,0-1,0 0,0 0,0 0,0 0,0-1,1 1,-1-1,0 0,1 0,0 0,-1 0,1-1,0 1,0-1,-1 0,1 0,1 0,-1 0,0 0,0-1,1 1,-1-1,0 0,1 0,-1-1,0 1,1-1,-1 0,0 0,1 0,-1-1,1 1,0-1,-1 0,1 0,0 0,4-3,-5 2,0 0,0 1,0-1,0 0,0 0,-1 0,1 0,-1 0,0 0,0 1,0-1,0 0,-1 0,1 1,-1-1,0 0,0 0,0 0,-1-1,1 1,-1 0,0-1,1 0,-1 1,-1-1,1 0,0 1,-1-1,1 1,-1-1,1 1,-1-1,0 1,0 0,1-1,-1 1,-1-1,1 1,-1-5,1 4,-2-4,1 4,-1 0,0 1,1-1,-1 0,0 0,0 0,0 1,0-1,0 1,0-1,0 1,0 0,-1 0,1 0,0 0,0 0,-2-2,0 1,0 0,-1 0,1 1,1 2,0-1,-2 0,2 1,0 0,0 0,0 0,0 0,-3 0,3 1,-2-1,2 1,0 0,0 0,0 0,0 0,0 1,0-1,0 0,-1 0,1 1,-1-1,1 0,0 0,-1 0,1 0,0 0,0 0,0-1,-2 1,1-1,0 1,0 0,0 1,0 0,0 1,0 1,1-1,-2 2,3-1,-1 0,0 0,1 1,-1-1,1 0,-1 0,1 0</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681 609,'0'3,"3"-2,0-1,0-1,0 0,0 1,0 0,0-1,1 1,0 0,1 0,-1 0,-1 0,1 1,-1-1,1 1,0 0,-1-1,1 1,0 0,0 0,1 0,-1 0,1-1,2 2,-2-1,-2 0,4 0,-4 0,2 0,0-1,0 0,-2 0,2 0,-2 0,2 0,0-1,-2 1,1 1,-1-1,2 0,-1 1,1 0,-1 0,0-1,0 1,2 0,-2-1,0 0,-1 0,1 1,-1-1,2 0,-2 0,1 0,-1 0,1 0,2-1,-2 1,0 1,0-1,0 1,-1-1,1 1,-1 0,1-1,0 1,-1-1,1 1,0-1,-1 1,0-1,1 1,-1 0,1 0,0-1,-1 1,1-1,0 0,-1 1,1-1,-1 0,0 1,0-1,0 1,0-1,1 0,-1 0,1-1,-1 1,1-1,0 1,0 0,0 0,1 0,-1 0,-1 0,1-1,-1 1,1-1,-1 0,1 0,-1 1,2-2,-1 1,-1 1,2-1,-1 1,-1 0,2-1,0 1,0-1,0 0,0-1,1 1,-2 0,-1 0,0 0,0 0,0 0,0 0,0 0,-4-2,-3 3</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910 723,'0'-3,"3"-1,-1 1,2 0,0 0,1 0,-2 1,2-1,-2 2,0 0,1-1,-1 1,1 0,0 0,0-1,0 1,0 0,1-1,-1 1,1-1,-1 0,1 1,-1-1,1 1,4-3,-5 3,0-1,1 1,0-1,4-1,-5 1,1 1,0-1,-1 1,1-1,-1 1,4-2,-3 1,-1 1,-1 0,1 0,0 0,-1 0,1 0,-1 1,0-1,0 0,0 1,0-1,0 1,0-1,0 0,0 1,2-2,-2 1,0 0,2-1,-2 1,0 0,2-1,0 0,0 1,-1 0,-1 0,2 0,0-1,-2 1,2-1,0 0,-1-1,1 1,-1 0,0 1,-1-1,3 0,-2 0,0 0,-1 0,0 1,0 0,-6 1,0 1</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710 1253,'3'-1,"1"0,0 1,-1 0,1 1,0-1,1 0,0 0,0 0,-2 0,0 0,0 0,1 0,-1-1,1 1,0 0,0-1,1 1,-1 0,0-1,1 1,0-1,0 1,0-1,0 1,1-1,0 0,0 1,0-1,0 1,1-1,-1 0,1 1,-1 0,1-1,0 1,0 0,0 0,0 0,0-1,0 1,8 0,-8 0,0 0,1 0,0 0,0 0,0 0,1 0,-1 0,9 0,-8 1,0-1,0 0,0 0,0 0,1 1,-1-1,1 0,0 0,0 1,10-1,-10 0,1 0,-1 0,0 0,0 0,1 0,9 1,-10-1,1 1,-1-1,10 1,0 1,-1 1,-9-2,0 0,-1 0,0 0,1 0,-1 1,0-1,-1 0,1 0,7 0,-9 0,1 0,-1 0,6 0,-7-1,-1 1,0-1,-1 1,0-1,-1 0,0 1,0-2,-6 0</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740 950,'-3'1,"-1"3,2 1,1-2,0 1,0 0,0 0,-1 5,2-4,0 0,0 0,0-1,0 0,1 0,2 2,2-2,0-1,-2-2,6-1,-6 0,0-1,0 0,0-1,0 0,0 0,2-4,-3 3,0 0,0-1,-1 0,0 0,-1-4,-1 5,0-1,0 0,-1 1,0 0,-1 0,0 0,0 1,0 0,-2-1,2 1,-1 0,1 1,0 0</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1022 1045,'-3'1,"0"1,0 0,1 1,0 0,1 0,1 0,0 2,2-1,-2-1,2 2,1 0,0-1,0 0,1-1,0-1,3-1,-4-1,2 0,-1-2,0 1,0-1,-1-1,-2 0,-1 0,0-1,-3-3,0 2,-1 0,1 3,0-1,-2-1,2 2,0 1,0 0,0-1,-2 1,1 0,0 0,1 0,0 1</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743 417,'-3'-1,"0"2,0 0,0-2,6 4,0-2,1 0,3 0,-2 0,-2-1,0 0,0 1,0-1,0 1,0-1,1 1,-1-1,1 1,-1-1,0 1,4-1,-4 1,0-1,1 0,-1 0,1 1,-1-1,1 0,-1 0,1 0,1 0,-1 0,1 0,-1-1,6 0,-5 0,0 1,-1-1,5-1,-4 1,-1 1,0-1,0 0,-1 1,1-1,-1 1,0 0,0 0,2-1,-1 0,0 1,-1-1,0 0,0 0,-6 2,0 0,0-1,-1 0,1 1,-2-1,0 1</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764 420,'-3'-1,"8"-1,-1 1,0 0,-1 1,3-1,-3 1,1 0,-1 0,1 0,0 0,0 0,0 0,0 0,1 0,0 0,-1 0,2 0,-1 0,6 0,-5 0,-1 0,1 0,-1-1,1 1,-1 0,6 0,-5 1,0-1,-1 0,1 0,0 1,10-1,-11 0,1 1,-1-1,0 0,1 0,-1-1,0 1,0 0,-1 0,1 0,-1 0,1-1,-1 1,0 0,0 0,0 1,-1-1,1 0,0 0,0 1,0-1,0 1,0-1,4 1,-4-1,0 0,0 0,0 0,-1 0,1 0,0 0,-1 0,1 0,-1 0,0 0,1 0,-1 0,0 0,0 0,0 0,0 1,0-1,0 0,0 0,0 1,0-1,2 0,0 0,-1 1,-1-1,4 0,-3-1,0 1,0 0,-1 0,0 0,0 0,0 0,0 0,0-1,0 1,0 0,0 0,0-1,0 1,0-1,0 0,-6 0,0 0,-1 0</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1799 455,'-3'2,"1"1,3 0,-4-2,0 0,6 0,0-1,-5-3,-1 5,1 1</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1993 468,'3'2,"0"-4,0 0,-5 5,0 0,0 0,0 0,5-5,0 0,-6 0,3 6,0-1</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2188 436,'3'-4,"0"4,0-1,-3 4,3-2,0-3,-6 3,0 1,0 0,6-5,3-3</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1267 789,'-3'-2,"0"1,0 3,0 1,2 0,-1 2,0 0,1-2,1 3,0-1,1-1,2-2,0 0,1-1,0-1,1-1,-1 1,-1-1,1-1,-1 1,-1-2,0 0,-1-1,-1 0,-2-1,-1 1,0 0,-1 1,-1 1,2 2,0 2</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1919 593,'0'6,"1"-2,0-1,1 0,1-3,0-2,-6 0,6 0,-1-1,-5 2,-1 3,1 0,1 1,6-5,0-2</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2174 592,'5'3,"-2"-2,0-3,0 0,0 1,0 2,0 1,0-1,-4-4,-2 3,0 0,0 1,0 1,6-2,0-1,0-1</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2297 544,'3'-1,"0"1,0 1,0-1,0-1,0-1,-7 0,1 3,0-1,5-3,1 4,-3 2,0 0,3-5,0 0,-6 4,0-1</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1838 475,'-3'2,"0"0,0-1,-1 1,0-1,0 1,1 0,-2 0,2-1,0-1,0 1,-2 0,2-2,-2 1,0-2,1-1,0 0,2 0,-1-2,2 2,0 0,0 0,1-1,0 1,0-1,0 0,1 0,0 0,0 0,2-3,-1 3,0 1,1 1,0-1,3 0,-3 2,1 1,-1 1,1 0,-1 0,4 4,-4-3,-1 1,1 1,-1-1,-1 1,1-1,-1 1,-1 0,1-1,-1 0,0 0,0 0,0 0,0 0,-3-3,1-3,0 0,-1 1,1 5</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1805 448,'-3'3,"0"-4,3-5,0 1,1 1,-1 0,1-1,-1-1,1 0,0-1,0 0,0-1,0 0,-1 0,1 0,0 0,0 0,-1 1,1-1,0 2,-1-1,1 1,-1 1,1 1,-1 0,1 1,-1 0,0-1,1 1,-1 0,-3 5,2 1,-2 2,1-1,0-1,0 1,0 0,0 0,1-1,0 0,-1 1</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1805 305,'5'0,"0"0,-1 2,0 0,-1-1</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1808 469,'-3'-2,"0"1,0 0,5 4,0 0,0 0,1 0,-1 0,0 0,1 0,0 1,0-1,1 1,0 0,-1 0,1 0,0 0,-1 1,0-1,-2-1,2 2,0-1,0 0,0 0,-1-1,1 0,0 0,-1 0,2 1,-2-1,0 0,1 0,-1 0,1 0,-2 0,1 0,-1 0,0 0,1 0</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1816 469,'-3'0,"0"-2,0 3,6-1,0 0,0-1,1 0,-1 0,0 0,1 1,-1 0,1 0,0 1,0-1,0 0,-1 1,0-1,2-1,-2 1,0 0,0 0,0 0,0-1,0 1,0 0,0 0,0 0,0 0,0 0,0 0,0 0,0 1,3-1,-3 0,0 0,0 0,0 0,0 1,5-1,-4 0,-1 0,1 0,0 1,0-1,-1 1,0-1,1 1,-1-1,0 0,-2-3,-4 1,0 3</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1910 601,'1'3,"2"-6,-1 0,1-2,-2 2,1 0,0 0,0 0,-1 0,1-1,0 1,1 0,-1-1,0 1,0-1,0 0,1 1,-1-1,1 0,-1-1,1 1,0 0,0 0,0 0,0 0,-1 0,0 1,0 0,2-2,-2 2,0 0,0 0,-5 1</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1988 499,'-3'-2,"6"2,0 1,0 0,0 1,1 0,-1 0,1 0,-1 0,0-1,0 1,0 0,2 1,-2-1,0 0,0 0,0 0,0 0,0 0,4 2,-1-1,-3-1,0 0,0-1,0 0,0 1,0-1,0 1,0-1,2 2,0-1,-1 1,-1-2,1 2,-1-2,1 1,-1-1,1 1,2 0,-2-1,-1 0,0 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1352 744,'0'-3,"-1"0,-2 1,0 2,1-3,-1 6,2 0,0 1,1-1,0 0,2 0,0 0,0 0,-2 0,0 0,-1 0,-1 0,-1-2,2 2</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1936 606,'-3'3,"7"-4,1 0,-2 1,0-1,1 1,0 0,1 0,-1 0,1 0,1 0,5 0,-6 0,1 0,0-1,0 1,0-1,1 1,-1-1,0 0,0 0,0-1,0 1,0 1,0-1,-1 0,0 0,4 0,-4 1,-1 0,1 0,-1 0,-1 0,1-1,-1 1,1 0,-1 0,0 0,2-1,-1 0,0 0,-1-1,0 1,0 0,0 1,0-1,-5 4,-1-3,0-1</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2008 470,'-3'0,"0"1,6-2,1 0,-1 0,0 0,1 0,0 0,0 0,1 0,1 0,-1 0,1 0,0 0,0 0,0-1,1 1,-1 0,0 0,1 0,-1-1,0 1,0 0,-1 0,1 0,0 0,-1 0,0 0,1 0,-1 0,0 0,0 0,0 0,-1 1,0-1,0 0,0 0,-1 1,0-1,0 1,0 0,1-1,0 1,-1-1,0 1,-7-2,1 3</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2204 429,'0'5,"-3"1,2-3,0 1,-1 0,1 1,-1 0,1 0,-1 1,0-1,1 1,-1-1,1 1,0-1,-1 0,1 0,0 0,0-1,0 0,1 0,-1 0,0 0,0 0,0-1,0 0,0 0,0 0,0 0,0 0,-1 2,0-1,0 0,1-1,-1 0,1-7</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2174 582,'0'4,"13"-8,-10 3,1-1,-1 1,1-1,0 1,0-1,0 1,0 0,1 0,-1-1,0 1,1 1,-1-1,1 0,-1-1,0 1,0 0,0 0,0 0,-1 0,1 0,-1 0,0-1,0 1,0 0,0 0,1-1,0 1,0-1,-1 1,-3-2</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2288 543,'-2'-3,"0"0,0 0,1 0,-1-2,0 0,1 2,0 0,0-1,-1 1,1-1,0 1,0-1,0 0,0-1,0 1,-1 0,1 0,0 0,-1 0,1 1,0-1,-1 1,1 0,0 0,-1 0,0 0,-1-2,-1 1,1 0,1 1,0 0,0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1809 464,'0'-4,"0"1,-1 0,2 0,3-1,0 0,-1 1,1 1,0-1,0-1,0 1,1-1,0 0,0 0,0 0,0 0,0 0,-1-1,1 1,-1 1,0-1,0 0,0 1,-1 0,0 0,2-2,-1 2,-2 0,1 1,0-1,0 1,0 3</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1923 357,'-1'3,"2"0,0 0,2 2,0 1,-2-3,1 0,1 4,-2-3,0 0,0-1,0 1,0 0,-1 0,1-1,0 1,-1-1,1 0,0 0,0 0,0 0,0 1,2 0,0-1,0-2,0-2</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1933 365,'-1'-3,"4"0,0 1,2 1,-2 1,0-1,0 2,1-1,0 0,0 1,0 0,1 0,-1 1,1-1,0 0,0 0,0 0,1-1,-1 1,1-1,0 0,5 1,-6-1,0 0,-1 1,1-1,-1 1,0 0,0 0,0 0,-1 0,1 0,0 1,0-1,3 2,-3-2,0 0,0 0,-1 0,1 0,0 0,-1-1,1 1,-1 0,0 0,0 0,0 0,0-1,0 1,0 0,2 1,0 0,-1-1,0 1,0-1,0 0,0 0,0 0,-1 0,1 0,-1 1,1 0,0-1,-1 1,0 0,0-1,-6-3,-1 0,1 1</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1806 458,'2'3,"-3"0,-1 0,0 0,0 0,-1-1,0 1,0 0,0-1,0 0,-1 0,1 0,-1-1,1-1,0 0,0-1,0-1,1-1,0 0,0-1,0-3,2 4,-1 0,1 0,0 0,1 0,-1-1,1 0,1 1,-1-1,0 1,1 0,2-3,-2 3,2-1,-1 2,1-1,1 2,0 1,-2 0,2 2,-2-1,0 0,0 1,2 1,-2-1,-1 1,1-1,-1 1,2 2,-3-1,2 2,-3-2,1-1,-1 1,0-1,0 0,-1 0,1 0,-1 0,0 0,0 1,-1 0,0 0,-1-2,1 1,-1-2,0 1,0 0,-1 0,1-1,0 0,0-2,-1-1,1 1,1-2,0 0,0 0,0 0,-1 0,1 0,0 0,-1 0,1 0,0-1,1 1,-1-1,2 0,0 0,1 0,1 0,1 1,1-1,-1 2,1 1,-1-1,3-1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1934 387,'-4'3,"1"0,0-1,-1 0,0-1,0-2,0 0,0-1,0-1,1-1,1 1,-2-2,3 2,-2-2,2 0,1 1,0 1,2-2,2 1,-1 1,2-2,-2 3,4-1,-4 2,0 0,0 0,0 2,0-1,3 3,-1 1,-1 0,-3-1,1 0,-1 0,1 0,-1 0,0 2,1 0,-1-1,0-1,-1 0,0 0,-3 0,0-1,0 1,0-2,0 1,0-1,0-1,0 1,0-1,0-1,0-1,0 0,0 0,0 1,0-1,0-1,1 0,1 0,-1 0,1-2,0 2,1 0,0-1,2 0,0 1,1 0,1-1,-1 1,1 0,-1 0,1 0,-1 1,2 1,-1 1,0 2,-1 1,1 1,-1 1,0-1,-1 0,0 0,-1-1,0 0,-2 0,-1 0,-1 0,-1-1,-3 2,4-3,0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1335 779,'3'-3,"-2"0,0 6,-1 0,1 1,0 0,-1 0,1-1,0 0,-1 0,1 0,0 0,0 0,0 0,2-2,0 1,-2-5</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2002 482,'-2'4,"0"-1,-1 0,0 1,-1-1,1-1,-2-1,2-1,0-2,0 0,-1-1,1-1,-1 0,1 0,1 1,1-1,1 0,2 1,2 0,1 0,-2 2,0 0,1 1,-1-1,0 1,0 1,0 0,0 0,0 0,1 2,-2 2,0-1,-2 1,-1-1,-1-1,-2 0,0-2</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1790 454,'2'3,"-4"0,0 0,0 0,-1 1,0-2,-2 1,2-3,-1 0,0 0,0-1,0 0,0-1,1-1,0-1,2-1,1 2,2-3,-1 3,0 0,1 0,0 0,0 0,1 1,0 0,0 0,0 0,1 1,0 0,0 0,0 1,-1 0,1 1,0 0,-1 1,0-1,0 1,0 1,-1 0,2 3,-3-3,0 1,0-1,0 1,-1 0,0 2,0-3,0 0,-1 2,-1-2,1 0,-2-1,0-1,0-1,0 1,0-1,0 0,2-3</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1878 430,'-1'3,"4"-2,0-1,0-3,2 4,-2-3,0 2,2-2,-2 0,1-2,-2 1,-2-1,-3 1,0 2,0 0,0 1,0 1,-2 2,1 0,2 0,-1 1,2-1,1 0,3 0,1-2,-1-2,1 1,0-1,0 1,-1-1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2013 405,'-1'-4,"-2"6,1 1,1 1,0-1,1 0,3-3,0-1,1-1,0-1,0-1,-2 0,-1 0,-2 1,-3 1,-1 2,1 1,-1 0,0 2</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1923 501,'-4'3,"1"1,2-1,1 0,1 0,2-1,0-3,0-1,-1-1,-4 0,-2 2,1 0,-1 2,0 0,4 2</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1824 470,'-2'-3,"2"0,0 0,3 1,1 1,0 1,0-1,1 2,0-1,-1 1,-1-1,2 1,0 0,0 0,-2 0,0-1,0 0,0 1,0-1,0 0,0 0,1 0,-1 0,4 1,-4-1,0 0,0 0,0 1,2 0,-1 0,0 1,0-1,-1 1,2-1,-2 0,0 0,0 0,0-1</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1977 498,'-3'0,"5"-3,0 0,-4 6,0 0,0 0,-1 3,1-3,0 1,0-1,0 1,0 1,0-1,0 0,0-1,0 1,0 0,1-1,-1 0,1 0,-1 0,0 1,0-1,-1 1,1 0,-1 0,1-1,1 0,-1 0,1 0,1-6,2-1</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1999 501,'-3'1,"2"-4,4 3,0 2,1 1,-1-1,0 1,1-1,0 0,-1 0,1 0,-1-1,2 2,-1 0,-1-2,1 1,0 1,0-1,0-1,-1 1,1-1,-1 0,0 1,0-1,0 0,0 1,0-1,0 1,0-1,0 1,1-1,-1 1,0 0,1 0,-1 0,1 0,0 1,-1 0,-1 0,0 0,-1 0,1 0,1 1,0-2,1 0,-1 0,0-1,0 1,0 0,0 1,0 0,1-1,-1 0,0-1,0-1,0 1,0-1,0 0,0 0,-5-3,0 0</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2016 475,'-3'-2,"1"-1,3 0,2 2,0 0,0 0,0 0,0 0,1 0,0 0,0 0,0-1,1 1,0 0,0 0,0-1,0 1,0 0,0 0,5-1,-5 2,0-1,0 0,0 1,3-1,-3 0,-1 1,-1-1,1 0,0 1,0-1,-1 0,0 0,1 1,-1-1,0 0,1 0,-1 0,0 1,2-2,0 1,-1 0,0 0,-1 0,0 1,0-1,0 1,0 0,-7 1</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2070 440,'-3'-2,"2"5,0 0,0 1,0 0,0-1,1 0,0 0,-2-6,1 0,0 0,1 0,1 0,0 6,-1 1,1-1,1 0,1-1,0-2,-2-3,-3 0,0 0,0 6,3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1409 734,'1'-3,"-3"0,-1 3,0 2,2 1,-1 1,1-1,1 1,-1 0,1 0,0 0,0-1,1 0,0 0,1 0,1 0,0-1,0-1</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213 968,'-3'2,"2"-5,3 0,1 3,1-1,-1 0,0 1,1-1,0 1,-1-1,2 1,-2-1,1 1,-1-1,1 1,0 0,0-1,0 1,0-1,0 1,0 0,0-1,0 1,5 0,-4-1,0 1,1 0,-1 0,6-1,-6 1,1 0,-1 0,1 0,-1 0,1 0,0 1,0-1,0 0,0 0,0 0,-1 0,1 0,-1 0,0 0,0 0,0 0,0 0,-1 0,0 0,0 0,0 0,0 0,-1 0,0 0,0-1,1 1,-1 0,-7-2</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544 967,'-3'2,"6"0,1-1,-1-1,0 0,1 1,0-1,0 2,1-1,-1-1,-1 1,2-1,-2 0,2-1,-2 1,0 0,0-1,2 0,-2 1,0 0,2-1,-2 1,2 0,-2-1,0 1,0 0,0 0,0 0,0 0,0-1,0 1,1 0,-1 0,0 1,0-1,2 0,-2 0,0 0,0 0,0 0,0 0,0 0,1 0,0-1,0 0,0 1,0-1,1 0,0 0,-1 1,1-1,0 0,0 1,-1-1,1 1,0 0,-1 0,1 0,5 0,-5 0,0 0,5 1,-5-1,0 0,0 0,0 0,-1 0,1 0,0 0,0 0,1 0,-1 0,0 1,0-1,0 1,4 1,-4-2,-1 1,1 0,-1 0,1 0,-1-1,1 0,0 0,0 0,0-1,0 0,0 0,-1 0,1 0,-1 1,1-1,-1 0,0 1,-1 0,1 0,-1 0,1 0,-1 1,0-1,1 1,-1 0,0 0,0-1,0 1,1-1,-1 0,0 0,1 0,-1 0,5-1,-5 1,1 0,0-1,-1 1,1 0,3 0,1 1,-5-1,1 1,-1-1,4 1,-3-1,-1 0,1 0,-1 0,1 0,0-1,0 1,-1-1,1 0,0 0,0 0,1 1,-1-1,0 1,0 0,-1 0,1 0,-1 0,0 1,1-1,-1 1,2 0,-2 0,0-1,0 1,0-1,1 0,-1 0,1 0,0-1,0 0,0 0,0 0,1 1,-1-1,1 0,-1 0,0 1,0 0,0-1,-1 1,1 0,0 0,-1 1,0-1,1 0,-1 1,0-1,0 0,1 0,-1 0,0 0,1-1,-1 1,1-1,-1 0,1 1,-1-1,0 0,1 1,-1 0,0-1,0 1,0 0,0 1,2-1,0 2,-1-1,-1 0,2 0,0 0,0-1,-2 0,3-1,-2 1,2-1,-3 0,1 1,-1-1,0 1,0 0,0 0,0 0,0 1,2-1,-2 0,2 1,-1-1,-1 1,1-2,-1 1,1-1,-1 1,1-1,1 1,-2 0,1 0,-1 1,0 1,0 0,0 0,1-1,-1 0,2-1,0 0,0-1,1 0,-3 1,0 0,0 0,0 0,0 0,0 0,0 0,0 1,2-1,-2 1,1-1,-1 0,0 1,1-1,-1 0,1-1,0 1,0-1,0 1,1-1,-1 0,0 0,0 0,1 1,-1-1,0 1,0 0,1-1,-1 1,-1 1,1-1,0 1,-1-1,0 1,0 0,0 0,2 0,-2 0,2 0,-2-1,0 0,0 0,1 0,-1 0,1-1,-1 1,1-1,4 1,-5 0,1 1,-1-1,0 1,0 0,0 0,2 1,-1 1,0-1,0 0,-1-1,0 0,0-1,0-1,0 0,0 0,0-1,-3-1,1 0,-1-2</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1935 1021,'1'-3,"-4"1,0 4,-1 0,1 2,-1 1,1 0,2-1,0 0,2-1,3 0,-1-3,1 0,-1 0,1-1,0 0,-1-1,0 0,0-3,-3 2,-2 0,0 0,-2 0,1 1,-1 0,0 0,1 1,0 0,0 1,0 2</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1943 1028,'1'-3,"-2"0,0 0,-2 2,0 2,0 0,-1 0,1 1,0 1,1 0,2 1,3-1,0-2,1 0,-1 0,2 0,-1-1,-1 0,1 0,-1-2,-1-1,-2-1,-2-2,-1 3,-1-1,1 1,0 1,0 1,0-1,0 3</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1926 1033,'-3'2,"0"-1,-1-1,0 1,1-1,0 1,-1-1,1 0,0 0,-1 0,1 0,0-1,-1 1,1-1,-1 1,1-1,-1 0,1 1,-1 0,-1 0,1 0,-1 0,1 0,-1 1,0-1,1 1,-1 0,1 0,1-1,-1 0,1 1,-1-1,0 1,0-1,1 0,6 0,1 0,-1-1</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1810 1039,'-3'-2,"0"0,0 2,1 3,0 0,-1-2,5-4,1 2,0 1,1 0,1 0,-2 0,0 0,0 1,1-1,0 0,5 0,-4 0,0 0,-1 0,1 0,0-1,-1 1,5 0,-5 0,0 0,1 0,-1 1,0-1,0 0,-1 0,1 0,-1 0,0 0,0 0,0 0,2 1,-1-1,0 0,0 0,-1 0,0 0,0 0,0 0</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1936 1035,'-3'-2,"1"-1,0-1,0-1,0 2,0 0,0-1,-2-4,2 4,-1-1,1 0,0 1,0-1,1 0,-2-4,2 5,0-1,0 1,1 0,-1 0,0 1,1-1,-1 1,0-2,-1 1,1 1,-1 0,-1 1,0 1,0 3</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1894 923,'-3'-2,"1"-1,-1 4,-1 2,0 2,1-1,-1-1,1 2,-1-1,0 1,0 0,0 0,0 0,0 1,0-1,0-1,1 1,0-1,1 0,0 0,0-1,0 0,0 1,-2 1,3-2,-1 0,0 0,-1 2,0-1,1 0,0-1,0 0,5-5,-1-1,1 0</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1900 900,'-4'2,"1"-1,-1 0,0 2,1-1,0 2,0 0,0 0,1 0,0-1,2 0,2 0,1-3,0 0,0-1,1-1,0-1,-1 2,0-3,-1 1,-1 0,-1-1,-2 1,-1 0,0 2,0 1,-1 1</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1800 1050,'-3'1,"0"1,0-1,0 0,1 2,2 0,-1 0,1 1,1-1,-1 0,2 0,1-3,1-2,-1-1,-1 0,-1-1,0 1,-1-1,-2 1,-2-1,1 2,0 1,-3-1,3 2,0 0,0 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1428 728,'0'3,"1"1,-1-1,1 1,-1-1,1 1,-1-1,0 0,0 0</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1814 1029,'-8'0,"5"1,0 1,0 0,0 1,0 0,0 1,2 0,0 0,1 0,2-1,1-3,0 0,1-2,-1 0,1-1,-1-1,-1 0,-1 1,-2 0,-2 1,0 0,-1 1,0 0,1 1,2 3</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1921 1056,'-1'-3,"-2"6,-1 5,2-5,-1 2,0-1,0 1,-1 1,1-1,0 1,-1 0,1 0,0 0,1 0,-1-1,1 0,-1 2,1-1,2-2,-1-1,3-7,-2 1</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1811 1056,'3'1,"-1"2,0 2,1 1,-1-3,-1 1,1 1,0-1,1 0,-1 1,0-1,1 1,-1-1,1-1,-1 1,0-1,0 0,0 0,0 0,-1 0,1 0,0 1,0-1,1 0</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1871 1137,'-3'3,"1"0,0 0,1 1,1-1,2 0,1-1,1-2,-1 0,2-1,-1-1,1-2,-4 0,-3 1,-2 1,-1 0,2 1,-2-1,2 2,-1-1,1-1</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1927 1048,'2'0</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1925 1051,'-3'-2,"1"-1,5 6,-2 0,0 1,0 1,0-2,0 0,0 0,0 0,2 2,0 0,0-1,1-1,-1-1,0-1,1-2,-1-1,0-2,-1 1,0 0,0-1,0-1,0 1,0-1,-1 0,1 1,-1-1,1 1,-1 0,1-4,-1 5,-1 0,1 0,-1 0,1-1,0 0,-1 1,-1 0,0 0</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1928 1033,'-4'-2,"1"3,3 2,0 1,0 1,3 4,-2-6,0 1,0-1,1 1,-1-1,1 0,-1 1,1-1,-1 0,0 0,2 2,-1-1,0 0,1-1,0-4,1-1,-2-1,1 0,1-1,-1-1,1 0,-1-1,1 0,-1-1,0 1,0-1,0 0,0 1,-1 0,0 0,-1 1,0 0,0 1,0 0,-1 1,1-1,-1-1,-1 1,1 1,-1 0,-2 2,1 4</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1974 1031,'-1'4,"-1"-1,-1 0,-1 1,-1 0,3-1,-1-1,0 0,-2 2,1-1,0-1,0 0,0-1,0-1,0 0,0-1,0 1,0-1,1 0,0-1,1-1,0 0,1 0,1 0,-1-2,1 0,0 2,0 0,1 0,-1-1,1 1,-1 0,1-1,0 1,0 0,0 0,1 0,1-1,0 0,0 2,1-1,-1 2,5-1,-4 2,-1 0,1 0,-1 1,1-1,0 1,0 0,0 0,-1 0,0 1,0 0,0 1,3 5,-4-5,-1 0,-1 1,1-1,-1 1,0-1,0 0,0 1,0-1,-1 0,1 0,-1 0,0 0,0 0,0 0,0 0,-2 2,0 0,-1-1,0-1,0-1,-1 0,1-1,1-1,-1 1,1-2,-1 1,-1-2,1 0,0-1,0-1,0-1,0 0,2 2,1 0,-3-2,2 0,-1 1,2 1,0-1,0 0,1 0,2 0,0 0,2 0,-2 1,3-1,0 0,-2 2,0 0,2 0,-2 1,0 1,0 0,0 0,0 0,1 1,-1-1,0 2,0-1,1 1,-1-1,2 4,-2-3,1 2,-3-1,0 0,1 2,-2-2,0 0,0 0,-1 0,0 0,0 0,-2 5,0-4,0 0,0-1,0-1,0-1,0 0,0-1,0 1,0-1,0 1,0-1,1-3,2 0</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1900 951,'-3'2,"0"-1,0 0,-1 1,1-1,0-1,0 1,0-2,0 1,0-2,0 0,0-1,0-1,1 0,1 0,1 1,0-1,1 1,-1 0,2-2,1 0,-1 0,0 1,0 0,0 1,0 0,-1 0,2 1,0 1,0 0,1 1,-1 0,2 1,0 0,0 2,-2-1,0 1,-1 0,-1 0,0 1,-2-1,0 1,-2-1,0 1,-1 1,0-1,-1 0,1-1,0 0,1-1,0 0</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1817 1029,'3'1,"-2"2,-1 0,-1 0,-1 0,0 2,-1-1,0 1,0-1,0 0,0 0,-2 0,2-1,-1-1,0-1,1 0,-2 0,2-1,-2 0,2 0,0 0,-1-2,1 1,-1-2,1-1,2 1,-1-3,1 3,1 0,1-2,-1 2,1 0,2-2,-2 2,3-2,-1 2,0 1,0-1,0 1,1-1,-1 1,1 1,-1-1,1 1,0 0,0 1,-1-1,1 2,-1-1,1 1,-1 0,2 2,-3 0,1 2,0 4,-3-6,0 0,1 0,-2 0,1 0,0 0,0 1,-2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1452 749,'3'-1,"-4"4,-1 0,0 0,0 0,1 0</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1884 1167,'0'3,"-2"0,-1 0,0 0,0-2,0 0,-1 0,1-1,0 0,0 0,0-1,0-1,1-1,0-1,1 1,0 0,1 0,-1 0,1-4,0 3,1 0,0 1,1-4,0 4,2-1,-1 2,0 0,0 1,0 0,0 1,0 0,0 0,1 1,-1 0,2 3,-2-2,0 3,-1-2,-2 0,1 0,-1 0,0 0,0 0,-2 1,0 0,-1-2,0-1,-1-1,-1-1,1-1</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1832 1037,'-1'4,"-1"-1,-1 1,-1 1,0 0,1-3,-2 1,0 0,2-2,0 0,0 0,0-1,0 0,-1 0,0 0,0 0,-1 0,1 0,-6-1,5 1,1-1,0 1,0-1,0 0,-1-2,2 0,2-1,1 1,0 0,2 0,0 0,0-1,1 0,0 0,1 0,0 0,1 0,-1 0,1 1,-1 0,1 0,-1 1,-1 1,1 0,-1 0,0 1,1 1,1 2,-1 1,-2 0,-1-1</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1946 1014,'-3'1,"6"-4,2-1,3-2,1-1,-3 3,5-3,-6 4,1 0,-1-1,1 1,0 0,-1 1,0-1,0 1,-1 0,0 0,2-2,-3 3,0-1,0 1,1-3,0 1,-1 0,-1 0,-5 1,0 2,-2 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2045 923,'3'-1,"0"1,0 1,0 2,1-1,0 1,1 2,-4-2,0 2,-3 1,1-3,-1 0,0 1,-1 0,0 0,0-1,0 1,0-1,0 0,0-1,-1 1</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2113 882,'0'-3,"-1"6,0 1,0 4,1-4,0-1,0 1,0 0,0 1,0-1,1 1,-1-1,1 1,0 3,-1-4,1-1,-1 0,1 0,0 1,0 0,-1-1,-3-3</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2082 920,'2'-3,"1"2,0 1,0-1,0 1,1 0,0 0,5 0,-5 0,0 0,3 0,-3 0,2 0,-2 0,-1 1</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2153 889,'0'-3,"-3"5,1 1,1 0,-2 2,2-2,0 1,1-1,-1 1,1-1,0 1,1-1,-1 0,1 0,2 1,0-1,0 0,0-2,0 0</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2168 905,'4'2,"0"-2,1 0,-1 0,-1 0,0 0,0 0,0 0</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2193 890,'-3'5,"2"-2,-1 2,1 0,0-2,1 0,-1 1,1 2,0-3,0 0,1 1,0-1,2-2,-1-4,0-2,0-1,-2 3,1-1,0 0</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2205 880,'2'-3,"-2"6,-1 1,-1 1,1-2,0 0,1 0,-1 0,1 0,0 0,0 0,0 1,2 0,1-2,0-3,0 0,0-1,0-1,0 0,-5 6,1 0,0 0,4-3,-1-3</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1477 721,'-1'-3,"4"2,0 2,0 1,0 0,-1 2,-3 0,0-1,-1 0,1 0,4-3,0-1,0 1,0 0,0 0,0 0,0-1,0 1,-1-3</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2229 911,'3'0,"-3"3,1 0,2-6</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2239 906,'1'3,"-1"0,1 0</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2254 894,'0'4,"-2"1,1-2,0 0,2 0,0 0,2 0,0-1,-2 1,-3 0,-2 1,1-4,4-3</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2278 883,'4'0,"-1"1,-1 3,-1-1,-1 2,-1-2,1 1,-1 0,0 0,0 0,0 0,-1 0,0 1,-1-1,0 0,-1 1,0-1,-1 0,-1-1</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1897 918,'3'3,"-2"0,-3 0,0 0,0 0,-1 0,1 1,-1-1,1 0,-1 0,0-1,0-1,-1-1,0-1,1 0,-1-2,1 0,1 0,1 0,0-1,2-1,0 1,2-3,0 3,0 0,0 0,0 2,0-1,0 2,1 0,0 1,3 1,-3 1,1 1,-1 0,-1 2,-1 0,-1 0,-1-2,0 0,0 0,0 2,-1-1,-1 0,0-1,-1 0,0-3,0 1,0-1,0 0,0 1,0-1,0-1,0 1,0-1,2-2,-1 0,1-1</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1809 1018,'3'1,"-3"-4,0 0,-3 1,0 3,0 0,0 0,-2 1,2 0,-1 0,1 2,-1 0,2-1,-1 0,0 3,1-3,1 0,0 0,1 0,0 1,0-1,3 1,0 0,0-3,2 2,-2-2,0-1,0 1,0-1,0 0,0-1,0 1,0-1,0 0,0 0,0 0,2-2,-1-1,1-3,-3 4,0-2,-2 2,0 0,0-1,0 1,0 0,-1 0,0 0,-2-1,0 0,0 3,-1 0,-1 0,1 2,0-1</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1872 1139,'-3'-2,"-1"2,0 1,0 1,0 1,-1 1,0 1,3-2,-1 0,1 0,0 0,0 0,1 0,0 2,2 0,1-2,1-1,2 0,-2-1,1 0,-1-1,5 1,-5-1,1 0,0 0,3 0,-4-1,0 1,0-1,0 0,1-1,-1-1,-1-1,-1 1,-1-2,-1 0,0 2,0 0,-1 0,1 0,-1 0,0 0,-1 1,-1-1,-1 0,1 2,0 1,1-1,0 1</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1815 1018,'-2'-3,"0"0,-1 0,0 1,0 1,0 1,-1 1,1-1,0 0,0 1,0 0,-3 1,2-1,1 0,-1 2,1-2,-2 3,0-1,1 1,1 0,-1-1,1 2,2-2,1 1,1-1,1 1,0 0,0-1,1 1,1 0,-1 0,0-2,1 0,0 0,-1-1,1 0,4-1,-4-1,-1 0,1-1,-1 1,1-3,-1 3,1-3,-1 2,1-2,-1 0,0 1,-2-1,0 1,-1 0,0-1,-1 1,-1-1,1 1,-1-1,0 0,-1 1,1 0,1 0,-2 1,-1-1</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1906 947,'-3'1,"-1"1,1-1,-1 0,-1 0,0 0,1-2,0 0,0-2,1-1,1 0,1 1,0 0,0-5,0 5,2-2,-1 2,1-1,1 0,1 2,0 0,0 1,2 1,-1 1,-1 0,2 2,-1 0,-2 0,2 2,-2 0,-1-2,-1 1,0-1,0 0,0 0,-1 2</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1879 931,'-3'2,"0"0,0 0,0 1,0-1,0 0,-1 1,-1 1,1-1,2 0,-1-1,-2 3,0-1,3-1,-1 1,0-1,1 0,-1 0,1 0,0 0,-1 0,1 0,1 0,0 0,-1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1519 685,'3'1,"-1"3,-2-1,2 0,0 0,0 0,-1 0,-2 0,1 0,1 0,-4-2,0-2,2-2,0 0,1 0,0 0,-1 0,1 0,-1 0,0 0,4 4,0 1,-1 1,0 1,0 3,-1-2,-1-2,1 0,-1 0,1 5,-1-5,1 1,0 0,-1 0,1-1,-1 0,-3-3,2-3</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885 966,'-3'0,"6"-3,1 2,0 0,-1 0,1 1,-1 0,1-1,0 1,1 0,-1 0,2 0,-1 0,1-1,0 1,1-1,0 0,1 0,0 1,0-1,0 0,0 0,0 0,0 1,0-1,1 0,-1 0,1 1,-1-1,0 0,1 0,-1 0,1-1,-1 1,0-1,1 1,-1-1,0 0,0 1,0-1,-1 1,1 0,-1 0,0 0,-1 0,1 1,-1 0,0 0,-1 0,1 0,0 0,0 0,1 0,-1 1,1-1,-1 0,1 0,0 1,0-1,0 0,1 0,-1 0,1 0,0 0,0 0,0 0,0 0,0 0,0-1,-1 1,9 0,-9-1,0 1,0-1,-1 1,1-1,-1 1,0 0,0-1,-1 1,1 0,-1 0,0-1,0 1,-1 0,1-1,-1 1,0 0,0-1,0 1,-1 0,1 0,-1 0,0 0,0 1,3 0,-3-1,2 2,-2-1,2 1,-2-2,2 2,-1-1,-1 0,1 0,-1 0,0 0,0-1,0 1,0 0,0-1,0 1,0 0,-6-4,-1 0</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910 974,'0'5,"-1"1,1-2,-1 0,1 5,0-4,0-1,0 1,0-1,0 0,1 0,-1-1,1 0,1 1,-1-1,1 0,-1-7</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949 984,'3'-1,"0"3,-2 1,-1 0,0 0,1 0,-1 0,0 0,0 1,0-1,0 0,0 0,1 0,-1 0,1 0,-1 1,1 0,-2-1,-3 0,0-3</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901 1034,'-6'0,"2"1,1 3,2-1,1 2,2 0,-1-2,0 0,0 0,1 0,0 0,0 0,1 0,0-1,0 0,0 0,1-1,0 0,0-1,0 0,0-1,1-1,-1 0,1-1,0 0,-1 0,0-1,1 1,-1-1,0 0,-1 1,1-1,-2 1,1 0,-2 0,2-2,-3 0,-3 1</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832 1151,'0'-3,"-1"6,0 1,0-1,0 0,1 0,-1 1,0 0,0 4,0-4,0 0,0 0,1 0,-1-1,0 0,1 0,0 0,-1 1,0-1,0 0,2-6,0-2,0 2,0-1,-1 0,1 0,0 0,1 0,-2-1,1 1,0 0,0 0,-1 0,1 0,-1 1,1 0,-1-1,1 1,1 7,-2 1,1-2,-1 0,1 0,0 0,-1 0,2 3,-1-3,-1 0,2 2,0-1,-1-1,1 0,1-3,-2-3,0 0,0 0,0 0,-1 0,1-1,0 1,0-1,0 0,-1 1,1-1,-1 1,1-1,0 1,2 5,-1 2,0 1,-1-2,0 0,1 0,-1 0,1 0,1 2,-1-2,-1 0,3 1,-2 0,1 0,-1-1</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 1167,'-3'2,"1"2,1-1,1 1,0-1,1 1,2-1,0-2,1-2,0-1,-1 0,0-1,-2-1,-3 1,-2 0,1 2,-1 0,2-2,4 0,1 1,1-1,0 0,-1 2,1 0,0 1,-1 2,1 1,-3 0,1 1,-2-1,0 1,0 0,0 0,0-1,1-6,-1 0,1-1,1-3,-1 4,1 0,0 0,1 0,0 1,0 0,0 0,0 0,-2 5,-2 0,0 0,1 1,0-1,3-1,1-1,-1-2,0 1,-6 3,-1-2,1 1</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990 1175,'3'0,"0"0,0 0,0-2,0-1,0 0,-1 0,-1 0,-2-1,-1 1,-3 2,1 1,0 2,-1 1,2 0,3 0,3 0,1-2,0 0,-1-1,0 1,2-1,-2 1,0-1,2 1,0-1</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1127 1127,'-1'-3,"-1"6,0 1,1-1,0 0,0 1,0-1,0 1,0-1,0 1,0-1,1 0,0 0,-1 0,1 0,0 0,1 0,2-3,-3-3,0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1123 1130,'-1'-3,"-2"3,2 4,0 2,0-3,1 1,0 0,0 0,-1 0,1 0,1 1,-1-1,0 0,0 1,1-1,-1 0,1 0,0-1,0 3,0-3,0 1,0-1</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1096 1175,'1'-3,"2"-1,3 0,-3 3,0 1,0-1,0 1,0-1,0 1,2 0,-2 0,2 0,-1-1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649 756,'1'3,"-1"0,1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1523 686,'-3'-2,"3"-1,0 0,3 3,0 3,0 1,-1-1,0 1,-1 1,1-1,-1-1,0 1,0-1,-1 2,0 0,0-2,0 0,-1 2,0 0,1-1,-1-1,1 0,0 0,-1-6</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1149 1144,'-3'0,"2"4,0 0,0 0,0 0,1 1,0-2,1 0,0 0,2 0,0-3,0-2,-1-1,-1-1,0 1,0 0,-1 0,2 6,-2 0,1 0,2 0,1-2,-1-1,0-1,0 0,0-2</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1183 1158,'0'-3,"-1"7,0-1,1 1,-1-1,2 0,2-2,0-4,-1 0,0 0,0 0,0 6,1-1,0-2,1-1,-1-1</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1222 1150,'-3'-2,"1"5,2 0,2 0,-1 0,2 0,-1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1233 1159,'3'-2,"0"1,0-1,0 1,0-1</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1249 1141,'-1'-3,"-2"2,2 4,-1 2,2 0,0-1,1-1,0 0,1 0,1-1,0-4</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1261 1143,'1'-3,"-1"6,1 0,0 0,0 1,0-1,0 1,0 0</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1269 1129,'-1'-4,"0"1,0 0,-2 2,3 4,-1 0</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1284 1135,'-3'3,"2"1,-1 1,1-1,2 0,0-1,2 0,0-2,0-2,0 0,0-1,-2-1,0-1,-3 1,-1 1,0 0,0 1,0-1,2-1,3 0</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1295 1132,'3'2,"-2"1,-1 0,0 0,0 0,1 0,0 0,2-3,-1-3,-1 0,2 0,0 0,0 1,0 1,-2 4,1 2,0-2,1 0,0-1,0-1,-1 2</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784 1255,'-3'-1,"0"-1,6 0,1 2,1-1,-1 1,0 0,0 0,1-1,0 1,1 0,1-1,0 1,1 0,0-1,0 1,1-1,1 0,-1 0,1 1,0-1,10-1,-10 2,-1-1,2 1,-1-1,0 1,0-1,1 1,-1-1,2 1,-1 0,0-1,1 1,0 0,-1-1,1 1,1 0,-1-1,0 1,1 0,0 0,-1-1,13 1,-13-1,0 1,0 0,0-1,11-1,0 0,-12 1,-1 0,0 0,0-1,-1 1,-1 0,0 0,0 0,-2 0,1 1,-2 0,0 0,-1 0,-1 0,0 1,-2 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1197 789,'4'0,"-1"1,0-1,2 2,2 2,-4-3,2 2,-1-1,-1 1,0-1,-1 1,1 0,-2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194 411,'-3'0,"6"-1,1 2,0-1,-1 0,3 0,2-1,-4 1,0-1,1 1,4-1,-4 0,0 0,-1 1,1-1,-1 1,0-1,-1 1,0 0,0-1,0 1,2 0,-2 0,0 0,0-1,0 1</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868 403,'3'-1,"0"-1,-6 1,0 2,-2 1,2 0,-4 1,4 0,0-1,0 0,7 0,-1-2,0 0,1 0,1 0,-1-1,0 1,0-1,-1 0,0 0,-1-2,-3 0,-1-1,0 1,-1 0,-1 0,0 3</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1561 417,'-3'0,"5"-3,2 3,3-1,-3 0,1 1,0-1,1 1,0 0,1-1,0 1,0 0,1-1,-1 1,1 0,-1 0,-1 0,1 0,-1 0,0 1,-1-1,0 0,0 1,-1-1,3 1,-4 0,5 0,-5-1,2 0,-2 0,0 0,0 1,0-1,0 0,-6-3,0 3,0-1</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1779 411,'5'2,"0"-2,-1-1,0 1,1 0,0 0,1 0,0 0,0 0,0 0,1 0,-1 1,6-1,-7 1,0-1,-1 0,1 1,-2-1,1 0,-1 1,0-1,1 0,0 0,1 0,0-1,-2 1,-6-1</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2061 414,'-6'2,"2"-1,7-1,2-1,-1 1,0-1,1 1,0-1,1 1,1 0,0-1,0 1,0 0,1 0,0 0,-1 0,1 0,0 0,-1 0,0 0,-1 0,0 1,5-1,-7-1,1 1,-1 0,0 0,0 0,0-1,0 1,3-1,-3 0,-1 1,2-1,-1 0,-1 1,0 0,0 1,-6-1,0-2</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211 480,'-3'1,"7"-1,0-1,1 1,-2-1,0 1,0-1,1 1,0-1,0 1,0-1,1 0,-1 1,1-1,-1 1,1-1,-1 0,1 1,-1-1,0 1,0-1,1 1,-1-1,0 1,0-1,0 1,0 0,0-1,1 1,-1-1,0 1,-1-1,1 0,0 1,4-2,-4 1,-1 0,1 0,-1 1,0-1,0 0,0 1,0-1,0 1,1 0,0 0,0 0,0 1,-1-1,0 1,0 0,0-2,0 1,0 0,0-1,0 1,-6 0,0-2</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751 484,'3'1,"0"0,-3 2,-4-1,1 1,-1-1,0 1,-1-1,2-1,0 0,-2 1,1-1,1 0,0 0,0-1,0 1,0-1,-1 0,1 1,0-1,0 0,0-1,0 1,0 0,-2-2,2 1,-2-1,1 0,1 0,-1-1,1-1,0 0,1 1,0-2,1 2,-1-2,1 2,1-1,-1 1,1 0,0 0,0 0,1 0,-1 0,2-3,0 3,-1 0,1 0,0 0,1 0,-1 0,2 0,-1 0,0 0,1 1,1-1,-1 1,1 0,0 0,1 1,-1 0,1 0,0 1,0 0,-1 0,1 1,5 1,-5-1,0 1,-1 0,0 0,0 0,-1 0,0 1,0-1,-1 1,-1 0,1 0,0 2,-2-2,-1 0,0 0,0 0,-1 2,1-2,-2 0,1 0,0 0,-3 2,2-2,-1 0,1 0,-1 0,1 0,-1 0,0-1,0 1,0 0,0-1,0 0,0 0,0 0,0 0,-2 1,2-1,0-1,0 0,0 0,0 0,-1 0,1-1,0 1,0 0,-1-1,1 0,0 1,-4-1,4 0,0 0,0-1,0 1,0-1,0 1,0-1,0 0,0-1,0 1,0-1,0 0,0 0,-2-2,2 1,-1-1,2 1,-2-1,1 0,0 0,0 0,1 0,1-1,-1 1,1 0,1 1,1-1,0 0,0 0,1 1,1-1,1 0,-1 1,0 1,1 0,0-1,0 1,0 0,1-1,0 1,0 0,1 0,0 0,1 1,-1-1,1 1,-1 0,0 1,0 0,-1 0,0 1,-1 0,0 0,0 1,-1-1,0 1,1 1,0 1,-2-1,1 2,-2-2,-1 0,-2 0,1 1,0-1,1 0,0 0,-3 0,0 0,1 0,-1 0,0 0,1 0,-1 0,1 0,0 0,0 0,-1 0,0-1,0-1,0 0,0 0,0 0,-1 0,0 0,0 0,0 0,1-1,-2 1,0-1,2 0,-2 0,-1-1,1 0,0-1,1-1,0 0,0-1,1 0,0 0,2 1,-1-2,1 0,0 0,2 1,-1 1,2-1,0-1,2 0,1 0,0 0,0 1,-2 2,0-1,0 2,0-1,0 0,0 0,4-1,-3 2,0-1,0 1,0 0,0 0,1 0,-2 0,1 1,0-1,-1 1,1 1,-1-1,0 1,0 0,0 0,2 3,-1 0,0 0,-2-1,0 0,1 2,-1-2,-1 0,2 2,-1-2,-1 0,0 0,0 0,1 2,-1-2,-1 0,0 0,1 2,-1-1,-1-1,0 1,-2 0,2-1,-3 1,2-1,-1-1,1 1,-3 2,0 0,0-1,0-1,0 0,2-2,0 0,0 0,0-1,0 1,0-1,0 0,0 1,0-1,0 0,0 0,0 0,-2 0,2 0,-1 0,0-1,1 0,-1-2,1 0,2 0,-1 0,0 0,1 0,-2 0</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1149 495,'-4'-1,"7"1,2 0,-1 0,0 0,1 0,1 0,0-1,1 1,-1-1,2 0,0 0,0 1,0-2,1 1,-1 0,0 0,-1 1,0-1,-1 0,0 1,4-1,-6 1,3 1,-4-1,0 0,0 1,-6-3,-1 1</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1357 479,'-2'-3,"6"2,0 2,-1-1,1 0,0 1,1-1,-1 1,7 0,-5-1,0 1,0-1,1 0,0 0,1 0,-1 0,0 0,0-1,0 1,0 0,-1-1,0 1,0 0,0 0,-1 0,0 0,0 0,-1 0,0 0,0 0,0 0,-1 0,0 1,0-1,2 0,-2 0,1 0,2 0,-2 0,0 0,-1 0,1 0,-1 0,0 0,0 0,0 0,0 0,0-1,0 1,-4-3,-2 2,0 2</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2089 474,'1'3,"2"-1,0-1,0 0,0 0,0 0,0 0,0 0,1 0,-1-1,2 0,-1 0,-1 0,1-1,0 1,1-1,-1 0,1 1,0-1,-1 1,0-1,-1 1,1 0,-1 0,2 0,-1 0,1 0,-1 0,-1 0,2 0,-2 0,0 0,0-1,1 1,-1 0,0-1,1 1,3 0,-4 0,0 0,2 1,-2 0,0-1,3 1,-2-1,0 1,1-1,0 0,0 0,0 0,0 0,0 0,0 0,-1 0,-1 0,0 0,0 1,1-1,-1 1,0 1,0-1,2-1,0 0,-2-1,0 1,0 0,0 0,0 0,0-1,1 1,0 0,-1 1,0-1,1 0,-1-1,0 0,-10 1,2-1</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1243 774,'-3'3,"0"2,1-2,1 1,-1 0,0 0,0 0,1 0,-1 0,1 0,0-1,-1 1,1-1,0 0,4-4</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2191 869,'-3'0,"0"1,0 0,0 0,0-1,0 0,0 0,0-1,3-2,0 0,0 0,2 0,0 0,1 0,0 0,0 1,0 1,0 0,0 3,-2 1,0 0,-1 0,1 0,-1 0,-1 0,0 0,0 0,-2 0,0-1,0-1,0-1,0 0,0 0,1-3,0 0,0 0,1 0,2 0,1 0,-2 0,3 0,0 2,0 1,0-1,0 2,1 0,-1 2,-2 0,0 0,-3 0,-1-1,0-1</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2199 834,'1'-3,"-3"6,2 0,0 0,0 0,1 0,-1 0,1 0,0 0,2-2,0-4,-1 0,-1-1,0 1,0 0,0-1,-1 1,0 0,0 0,0 6,0 0,0 0,1 1,0-1,0 1,1-1,1-1</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2107 782,'-3'1,"1"2,0 0,0 0,0 0,0 1,0-1,1 0,0 0,-1 1,1 0,-1-1,1 0,-1 0,0 0,0 0,0 0,0 0,0 0,0 1,0-1,0 0,0 0,1 0,-1 0,0 1,0-1,1 0,0 0,-1 1,0-1,1 0,-2 0,1 0,0 0,1 0,-1 0,-1 0,0 0,0 0</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2029 907,'-1'3,"-1"0,1 0,-1 0</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2031 910,'-2'3,"0"0,0 0,5-1,0 1,0 0,-1 0,0 0,0 0,-1 0,1 0,0 0,1 0,-1 0,0 0,1 1,-1-1,1 1,0-1,0 0,-1 1,1-1,0 0,0 0,0 0,-1 1,1-1,-1 0,1 0,0 0,0-1,-1 1,0 0,-1 0,1 0,-1 0,1 0,0 0,0 0</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2100 1019,'3'-1,"0"0,0 1,0-1,0 1,0 1,0-1,1 0,2 0,-2 0,0 0,0-1,0 0,2 0,-3 0,1 1,-1-1,0 1,0 1,0-1,0 1,0 0,1-1,0-1,-1 0,0 0,0 1,0-1,0 1,1 0,0 0,-1-1,0 0,0 1,1 0,-1 0,0 1,0-1,0-1,0 1,0-2,0 1,0 0,0 0,0-1</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2255 1000,'2'0</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2256 998,'1'-4,"0"1,0 0,0 0,0 0,0 0,0 0,1 0,-1 0,0 0,1-2,0 1,-1 1,0 0,1-2,0 2,-1 0,1-1,0-1,-1 2,0 0,1 0,-1 0,1 0,-1-1,1 1,0-1,0 1,0-1,0 0,0 1,0 0,0 0,0 0,-1 0,0 0,1-1,0 1,-1 0,0 0,1 0,-1 0,0 0,0 0,0 0,0 0,-1 0,1 0,-1 0,0 0,0 0,0 0,-3 1</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2323 837,'-3'-2,"2"-1,0 0,-1 0,1 0,-2 0,0-1,0 0,1 1,1 0,-1 0,1 0,-1 0,0-1,1 1,-1 0,-1-1,0 1,1 0,0 0,1 0,-1 0,1 0,-1 0,-1 1,0 0,0 0,1-1,0 0,1 0,0 0,0 0,0 0,-1 0,0 0,0 0,1 0,1 0,-2 0</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2131 770,'-4'3,"1"-2,0 1,0-1,6-1,0-1,0 0,1 0,0-1,-1 1,1 0,-1 0,1 0,1 0,-1 1,-1-1,1 1,-1 0,1-1,-1 1,1-1,0 0,1 0,-2-1,1 2,-1-1,0 1,0 0,1 0,-1 0,0 0,1-1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1262 780,'5'-3,"-3"0,1 2,0 0,1 0,-1 0,0 1</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2232 753,'3'-1,"0"0,0 0,0 0,0-1,-6 3,0-2,-1 0,1 1,0-1,-1 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2166 769,'1'-3,"2"2,0-1,0 1,2-1,4 0,-5 0,1 0,-1 1,0-1,0 1,0 0,0 0,0 0,-1 0,1 0,5-1,-5 1,-1 0,1 0,-1 0,0 0</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2116 781,'-3'-2,"5"5,1 0,-1 0,1 1,1 0,-1 1,1-1,-3-1,2 1,1 0,-1 0,0 0,-1-1,0 1,1-1,-2 0,1 0,0 0,-1 0,1 0,1-1</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2252 741,'-2'3,"-1"1,1-1,-1 1,0 1,0-2,1 0,0 0,-1 1,1-1,0 1,0-1,0 1,0-1,0 0,0 0,0 0,1 0,-1 0,0 0,0 0,0 0,0 0,0 0,-1 2,0 0,0-1,0 0,1 0,0-1</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2053 897,'-3'1,"-4"1,3 0,1-1,0-1,0 1,0-1,6 0,0 0,2-2,-2 2,0-1,0 0,1 0,-1 0,1 0,-1 1,1-1,2 0,-2 1,-1-1,1 1,0-1,-1 1,1-1,-1 1,1-1,3 0,-3 0,0 0,-1 0,1-1,-1 1,0 0,1 0,-1 0,0 0,0 0,0 1,2-2,-2 2,0-1,0 0,1 1,-1-1,0 0,2-1,-2 1,1 0,0-1,-1 1</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2176 869,'-2'3,"1"0,-2 1,1-1,-1 1,1 1,-2 2,2-2,-1 0,2-2,-2 2,2-2,-2 2,-1 0,1 0,0 0,0-1,2-1,-2 1,0 0,1 1,-1-1,0 0,1 0,-1 0,0 0,0 0,0 0,1 1,0-1,0 0,1-1,-1 0,1 0,-1 0,1 0,0 0,1 0,3-4</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2193 873,'0'3,"2"0,1 0,1 1,-2-1,0 1,0-1,0 2,0 0,0 0,-1-2,1 2,1 0,-1-1,0-1,3 4,-2-3,0 0,0 0,0 0,0 0,-1-1,0 1,0-1,-1 0,0 0,1 0,-1 0,2 0,0-2</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2217 837,'3'2,"1"-3,0 1,-1-1,3 0,-3 1,0-1,1 1,-1-1,0 1,0 0,0-1,0 1,0 0,0 0,0 0,0-1,2 1,-2-1,0 1,2-1,-2 0,2 0,-1 0,-1 1,1-1,0 0,0 0,-1 0,1 0,-1 0,0 0,0-1,0 1,-7 1</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2131 790,'-3'2,"0"-1,0 2,-1-1,1 0,0-1,0 0,0-1,0 0,0-1,0 0,0-2,0 1,1-1,0 0,1 0,1 0,2-1,0 1,0-1,1 2,-1-1,1 1,1 1,0 1,0 0,1 0,-1 2,-1-1,0 0,-1 2,-1 1,-2-1,-1 0,0 0,-1-1,-2 0,2-5</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2257 754,'-4'2,"1"-3,0-1,0-1,0 1,0-1,0 0,1 0,2 0,0-1,2 1,0 0,1-1,0 2,-1-1,1 1,0 1,0 1,0 1,0 2,0 0,-1 0,0 0,-1 3,-2-3,-1 2,0-1,-1-1,0-2</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1283 782,'3'2,"0"-3,0-1,0 1,0-1</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2327 843,'-1'3,"-2"-2,0-3,2-1,0-2,0 2,0 0,0-1,1 1,1 0,1 0,1 1,1 1,0 0,-1 1,0 1,0 2,-3 0,-1 1,0-1,-1 0,-1 0,0 0,-1 0</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2273 981,'2'3,"-4"0,1 0,-1 0,0 0,-1 0,0-1,-1 0,1 0,0 0,0-1,0 0,0 0,0-1,2-3,1 0,1-1,-1 1,2-2,-1 2,0 0,2-2,0 1,0 1,1 1,0 0,0 2,-1 0,0 1,0 2,-3 0,-1 0,0 1,-1-1,-2 0</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2119 997,'3'3,"-3"0,0 0,0 0,-1 0,-1 1,0-1,-1-1,0-1,-3 1,3-2,-1 1,0-1,1-1,0 0,0-1,1-1,1 0,0-1,0-3,1 3,-1 1,1-1,0-2,-1 3,1 0,0 0</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2053 918,'-1'3,"-2"0,0-1,0 0,-1 0,1-1,0 0,0-1,0 0,-1 0,1 0,-1-1,1 0,0 0,-1-2,2-1,0 0,1 0,2 1,1-1,2 1,0-1,-1 3,0-1,1 1,2-1,-2 2,-1 0,0 0,1 2,0 1,-1 0,-2 1,-1 0,-1 0,0-1,0 0,-3 0</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2050 898,'-3'-1,"0"1</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2171 876,'-2'3,"-1"0,0-1,0 0,0-1,0 0,0-1,0-2,0 0,2-1,2-1,1 1,2 0,-1 1,1 1,-1 1,-1 3,-3 0,1 0</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2027 907,'-5'0,"2"-1,0 3,0 0,6-5,0 1,0 1,0 0,1 0,-1 0,0 1,0-1,1 0,0 0,0-1,0 1,1 0,-1-1,1 1,0 0,0 0,-1 0,1 0,-1 1,0-1,0 1,0-1,0 1,-1 0,1-1,-1 1,1-1,-1 0,0 0,0 1,1-1,-1-1,0 1,0 0,0 0,3-1,-1 0,-2 1,2-1,-1 1,0 0,0 0,-1 0,-2-2,-4 1</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2121 788,'-3'0,"3"-3,4 2,0 4,0 1,-2-1,1 0,-1 0,1 0,0 1,-1 0,1 0,0 0,-1 0,1 0,-1 0,0 0,0 0,0-1,0 1,-1-1,2 2,-1-1,-1 0,0-1,-1-8</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2103 836,'-3'4,"2"-1,0 0,1 1,0-1,4 0,-1-3,1 0,0-1,0-1,-1-1,-2-1,-2 1,-2 0,0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2184 793,'-4'3,"2"1,6-2,-1-3,-1-2,0 0,-3 0,-2 2</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1585 712,'3'-1,"-3"4,-1 0,0 1,0-1,0 0,-1 0,1 0,-2-1</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2258 812,'-1'4,"0"-1,1 0,4-3,-1-1,0-2,0 0,-4 0,-3 1,0 2,1 0,-1 1,1 0</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2257 879,'1'5,"1"-2,0 1,1-2,0-1,0-3,-3-1,-2 0,-1 1,0 2,0-1,0 2,0-1</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2183 950,'-8'8,"6"-4,1-1,1 0,4-1,-1-3,1-1,1-2,-3 1,-2 0,-3 1,0 1,-1 1,0-1,-1 1</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2094 931,'-3'1,"2"2,1 0,3-1,1-2,-1-1,1-2,-3 0,-2 0,-3-1,1 3,0 0,0 0</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2110 790,'1'-3,"-1"0,0 0</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2110 785,'1'-3,"-1"0,-3 4</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2113 780,'-3'-2,"0"4</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2099 789,'2'0</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2109 783,'1'-3</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2062 821,'3'-1,"0"2,0 2,0-1,-1 1,1-1,-1 1,0 0,0 0,0 0,-2-6,-2 0,0 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1637 659,'-3'-3,"0"2,3 4,0 0,0 0,0 0,-1 0,1 0,2 0,0-6,-1 0,-1 0,0 0,0 0,0 0,-1 0,-2 2,2 4,1 1,0 0,-1-1,1 0,0 1,-1-1,1 1,0 0,-1 0,1-1,0 1,1-1,-1 0,1 1,1 0,0-1,1 0,0-1,0-1,-2-4</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2060 816,'2'0</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2058 824,'3'3,"0"-1,0 2,0-1,0 0,-1 0,0 0,1-1,0-1,0-1,0 1,-2-4,-1 0,-2 0,2 0,-2 0,1-2,-1 0,1 2,-1-2,1 2,0 0,-1-2,1 1,0 0,0 0,0 0,0 1,3 6</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2168 763,'-3'-3,"2"6,4 0,-1 0,0 0,1 0,-1 0,1-1,0-5,-2 0,1-2,-1 2,0 0,0-1,1 0,-1 0,0 0,0 1,-1-1,1 1,-1 0,1-1,0 1,0 6</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2279 773,'1'-3,"-1"6,0 0,0 0,0 0,-1 1,1 0,0-1,3-3,0-2,2 0,0-2,-2 3,0-1,0 0,0 0,0 0,2-1,-1 1,-1 0,-1-1,-5 3</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2284 882,'0'-3,"1"6,-2 0,1 1,0-1,-1 0,1 0,1 0,2-1,0-1,1 0,0-1,1 1,0-1,3 0,-5-1,2 1,-1-1,0 0,-1-1,0 1,0-1</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2173 1009,'1'-6,"0"9,-1 0,2 0,-1 1,1-1,0 1,0-1,0 0,1-3,1-4,-1-1,-1 2,0 0,0-1,1 0,-1 1,0-1,2-2,0 0,-3 3,-6 2</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2055 967,'-2'-3,"-1"1,6 5,-1 0,0 0,0 1,0-1,0 0,0-6,1 0,-2 0,2-2,-1 1,0 1,-1-1,1 1,-1-1,0 1,-1 0,1 0,-1 0,0-1,-1 1</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2044 916,'-3'2,"-1"1,1-2,-2 1,2-2,0-1,0 0,0-2,0 1,1-1,-1 0,1 0,1 0,2-1,2 0,1 2,1 1,0 0,-2 2,2 0,-1 2,-1 0,0 0,-2 0,-1 0,0 0,-3-1,0-1,0-1,0-1,-1-2,1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2141 791,'-2'3,"-1"-2,0 1,0-2,-5 2,4-1,0 0,0-1,0-1,0-3,3 1,0-1,1 1,0-2,0 0,2 0,0 1,1 1,0 1,0 1,0 1,1 3,-1 0,-1 0,-1 1,0-1,-1 0,0 0,-1 0,-2-3,-1-1</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2280 743,'-3'1,"0"0,0 0,0 0,0-1,-1 0,1-1,-1 1,0-1,1-1,0 0,1-1,2 0,1-1,1 0,1 1,0 1,0 0,0 1,0 1,0 2,-1 1,-1 0,-1 0,0 0,0 2,-1-2,0 0,-2-1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1667 671,'3'-1,"0"0,0 2,-2 3,-1-1,-1 2,0 0,-1 0,0 0,2-2,3-2,0-2,0-1,1-1,0 1,-1-1,0 0</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2344 840,'-1'3,"-2"0,0-1,0 1,0-2,0-2,1-2,1 0,-1 0,1-1,0 1,1-1,1 0,0 1,2 1,0-1,0 2,1 0,-1 1,1 1,-1 2,-2 0,-1 2,-2 0,0-1,-1 0,0 0</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2258 974,'1'4,"0"-1,2-1,-3 1,-2 0,-1 0,0-1,0-1,-1-2,1-2,0-1,2 0,3 1,2 0,0 0,3 0,-2 0,-2 3,-1 3,-7 3,1-3,1 0</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2117 1012,'-2'3,"-1"-1,0 0,0-1,-1 1,0-1,0 0,1-1,0 0,0-1,0-2,1 0,0-1,2 1,0-2,1 0,0 2,2-1,0 1,1 1,-1 3,0 1,-1 1,-1 1,0-1,-1 1,0-1,0 0,0 0</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2120 1010,'2'0</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802 1269,'4'2,"-1"-2,0 1,1-1,-1 0,2 1,0 0,-2 0,1-1,-1 1,1-1,0 1,0-1,0 1,0-1,1 1,0-1,-1 0,2 0,-1 0,0 0,1 0,0 0,0 0,0 0,0-1,0 1,0-1,0 1,0-1,0 1,0 0,0-1,0 1,0 0,-1-1,1 1,0 0,-1 0,0 1,1-1,-1 1,0 0,0 0,0 0,0 0,0 0,0 0,0 1,0-1,-1 0,1 1,0-1,-1-1,1 1,-1 0,0-1,0 0,0 0,0 0,0 0,0 0,0-1,-1 1,1 0,-1 0,1 0,-1 0,0 0,0 0,2 1,-2-1,1 1,-1 0,1 0,-1 0,2-1,-1 1,-1-1,0 0,0 0,0 1,-6-2,0-1</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899 1287,'-4'1,"1"0,0-2,0 0,0-1,3-1,4 2,-1 0,0 0,2 0,-2 0,0 1,1-1,0 0,0 1,0-1,4 1,-4-1,4 1,-3 0,-1 0,0 0,1 0,-1 0,1 0,0 0,0-1,-1 1,1 0,0-1,0 0,1 1,-1-1,0 0,0 0,1 1,-1-1,1 0,-1 1,0-1,1 1,-1 0,0-1,0 1,0 0,0 0,0 0,-1 0,1 0,0 0,-1 0,1 0,-1 0,0 1,1-1,-1 0,-1 1,1-1,0 0,-1 0,0 1,1-1,1 0,-2 0,1 0,-1 0,0 0,0 1,0 0,-6 0,0-2,-1-1</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826 992,'-1'-3,"4"3,0 0,1-1,-1 0,0 1,1-1,0 0,1 0,0 0,-1 0,1 1,1-1,-1 1,0 0,1 0,0 1,6 0,-5 0,-1-1,0 1,1-1,-1 1,0-1,1 0,5 0,-6 0,0 0,0 0,0 0,5-1,-5 1,0 0,-1 0,1 0,-1 0,1 0,-1 0,1 0,-1 0,0 0,0 0,0 0,-1 0,0 0,5 0,-5 0,-1 0,1 0,3 0,0 0,-4 0,0 0,2 1,-2-1,1 0,0 1,-1-1,0 0,-6-2,0 0,-1 1</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1362 1295,'4'1,"2"1,-3-2,2 1,-2 0,0-1,0 1,0-1,0 0,0 1,2-1,-2 1,2-1,-1 1,-1-1,0 1,-6-3</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1357 1256,'-1'-3,"4"1,7 5,-7-2,0 0,0 1,1-1,0-1,10 4,-10-4,-1 1,1 0,-1 0,0-1,0 1,0 0,1 1,-1-1,0 0,-7-1,-1-1</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1359 1227,'0'-3,"6"2,-3 2,0-1,1 1,0 0,1 0,-1-1,0 1,1 0,-1-1,0 1,0-1,0 0,3 1,-3-1,5 1,-4-1,-2 1,0-1,-7-3</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1716 678,'3'-1,"-3"4,-1 0,0 0,1 1,-1 0,1-1,-1 0</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1378 1187,'0'-3,"3"2,0 0,3 2,-3-1,1 0,0 0,0 1,0-1,13 1,-13 0,-1-1,1 0,-1 0,1 1,-1-1,2 0,-1 1,-1-1</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1432 1186,'8'4,"-4"-3,1-1,0 0,0-1,-1 2,-1-1,1 0,0 1,2 1,-3 0</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1457 1205,'3'0,"1"2,0 0,0-1,0 0,-1 0,2 0,0 0,-1 0,0-1,-1 1</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1469 1220,'3'1,"1"-1,0 1,-1-1,1 0,-1 0,2 1,-2-1,2 1,-1 0,0 0,-1-2</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1514 1204,'0'-3,"0"0,3 1,0 2,0 0,0 2,0-1</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1530 1189,'3'-1,"0"2,0 0,0 0,0 1,-1 1</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1532 1205,'5'-4,"0"1,-1 2,-1 1,-1 3,0 0,-3 0</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1544 1205,'3'0,"1"-1,-1 1,0 0</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1562 1207,'2'3,"1"-1,0-1,0-2</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1162 1127,'2'0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1731 631,'3'-2,"0"3,0 0,-2 2,-1 1,-1 2,0-2,1-1,0 0,1 0,2-2,0 0,0 0,0 1,-2 1,-1 0,-1 1,-1 0,1 0,-1-1,2 1,3-3,-1-4</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1161 1126,'0'-3,"0"0</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1161 1119,'0'-3,"0"0,-1 0,1 0,2 6,-1 0,0 1,0-1,0 2,0-2,-1 0,1 2,0-2,0 0,1 0</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1177 1079,'2'-6,"2"10,1 9,-3-9,-1 1,1 1,-1-1,1 1,0 0,-1-1,1 0,0 0,-1 0,1-2,0 1,2 0,0-2,-1-2,-1-3</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1224 1062,'4'-5,"-1"9,-1-1,-1 1,0 0,-1 1,1 0,0 0,0 0,0 0,0-1,0 1,0 0,0-1,0 1,0-1,0 0,0-1,0 1,2 0,-2-1</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1268 1059,'3'-1,"0"6,-2-1,-1 0,1 0,-1 1,1 0,-1 1,0-1,0 0,1-1,-1 1,1-1,-1 0,1-1,0 0,2 3,0-4</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1302 1068,'1'-3,"1"0,-1 6,-1 0,0 1,0-1,0 1,0 0,0 1,-1-1,1 0,0 0,0-1,1 0,-1 0,0 0,2 0,1-2,-1-4</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1333 1064,'3'-1,"-2"4,0 1,-2 1,1 0,-1-2,1 0,-1 0,0 0,1 0,-1 1,0 0,0-1,1 1,-1-1,0 0,0 1,1-1,0-6</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1350 1062,'4'-5,"-1"5,-2 4,-1-1,0 3,0-3,-1 0,1 1,-1 0,1 0,-1 0,1-1,-1 1,1-1,-1 1,1-1,-1 1,0 0</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1379 1063,'4'-3,"-2"7,-2 1,0-2,0 0,-1 1,0 3,1-3,-1 0,1 0,-1-1,1 1,1 2,-1-2,1-1,2-5</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1406 1052,'4'-4,"-4"8,-1 0,0 1,0-2,0 0,1 0,-1 1,1 0,1-1,1-6,1-3,-1 3,-1 0,0 0,0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644 734,'-2'3</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1764 622,'2'-3,"1"1,0 2,0 1,0 1,1 0,-1 1,0 1,-1 0,1 0,-2 0,0 1,-2-1,1-1,-2 2,0-1,0-1,-1-1</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1423 1049,'6'-5,"-3"4,0 3,-2 3,-1-1,0-1,-1 2,1-1,1-1,2-3</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1465 1031,'3'0,"-2"3,-1 0,-5-1</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1463 1038,'1'3,"-1"0,0 0,-1 1,1-1,-1 1,1-1</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1371 1180,'-3'2,"0"1,0-2,-1 0,1-1,0 0,-1-1,1 0,0-1,0 1,0-2,1 0,1 0,0 0,1 0,1-1,1 0,1 1,1 0,0 1,-1 1,1 1,-1 0,1 1,0 2,-1 0,-2 2,0 0,-1 0,-1-1,-1 0,0-1,-1-2,-1-3,2-1,0-1</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1379 1173,'0'3,"-2"0,0 0,-2 0,1-1,0-1,-1-2,1 0,0-2,1 0,-1-1,0 0,1 0,1 0,0 0,3 0,1 2,1 0,3 2,-4 1,2 0,0 2,-2 0,0 2,-2 0,-1-2,-1 2,-1-1,-1-2,-1 0,-1-3</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606 778,'4'-1,"-1"1,1 0,1-1,-2 1,0-1,1 1,-1-1,2 0,-1 1,5-2,-4 2,-1-1,1 1,0-1,0 0,6 0,-4-1,-1 1,1 0,0-1,0 1,0 0,0 0,0 0,0 0,0 0,-1 0,0 1,0-1,-1 1,0 0,-1 1,1-1,-2 0,0 1,0-1,0 1,2-1,-2 1,0 0,0-1,0 1,0 0,-3 2,-3-4,0-1,0 0</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617 773,'-1'-3,"5"3,-1-1,0 1,1 0,1-1,0 0,1 1,0-1,1 0,0 1,1-1,0 1,0-1,9 1,0 0,-9 0,1 1,-1-1,0 0,0 0,0 0,0-1,-1 1,0 0,-1 0,1-1,-1 1,-1 0,1 0,-1-1,-1 1,1 0,-1 0,-1 0,1 0,0 0,-1 0,-8 1,2-2</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1359 1164,'-3'-1,"0"2,0 1,0 1,1 0,-1 1,1 0,-1 1,1 0,-1 0,2-2,1 0,-1 0,0 0,0 1,1-1,-1 0,1 1,0 0,0-1,0 1,1 0,-1-1,1 1,0-1,0 0,0 0,0 0,0 0,1 0,-1 0,0 0,0 0,0 0,0 0,0 0,0 0,0 0,0 0,0 0,0 0,-1 0,2 2,0 0,-1-1,1 0,0-1,-1 0,2-1</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1370 1154,'3'4,"-3"-1,-1 0,-2 0,-1 0,0-1,0 0,0-2,0 1,0-2,1 0,0-2,0-1,3 1,0-1,2 1,4-3,-2 3,-1 2,1 0,0 1,-1 2,-2 1,-1 0,-1 1,-1 0,1 0,0-1</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1348 1356,'-1'-3,"1"6,3-3,-2-3,-4 1,2 5,4-5,-2-1,-4 5,1 1,-1 0,1 0,5-6,-1 0,-2 0,-1 0,-2 1,-2 0,2 0,6 4,0-1,0 0,0-1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1797 580,'0'-3,"-1"0,4 3,1 0,-1 0,0-1,0 1,0 1,-3 2,0 1,0 0,1-1,0 0,1 0,1 1,0-2,0 1,0-1,0-1,0-2,-6 3,1 1,2 0,1 1,-1 0,1 0,-1-1,0 2,1-1,0 0,1-1,1-1,1 1,0-2,0 1,-1 1,-4 1,-2 0,-2 1,1-2,1 0,-1-1,0 1,-1-1</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1466 1269,'3'1,"-6"2,2 0,1 0,-1 0,4-3,-1 3,-3-6,1 0,-1 6,0 0,5-6,-1 0,0 0,0 1</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1601 1198,'0'3,"0"0,3-4,0-2,-6 5,0-1,0 1</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1356 1356,'-1'3,"1"-6,3 0,0 1,0-1,1 1,1-2,0 1,-2 1,2-1,-2 1,0 1,0-1,2 0,-2 1,0 0,2-1,0 0,-2 1,2-2,0 1,-1 0,-1 1,0-1,1 0,-1 0,0 0,0 0,0 1,0-1</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1482 1276,'-3'1,"5"-4,2 1,0 0,-1 0,1 0,0 0,0-1,0 1,-1 1,1-2,-1 2,2-2,-1 0,-1 1,1-1,1 0,-1 0,0 1,0-1,-1 2,1-1,1 0,2-2,-3 1,-1 2,1-2,0 1,0-1,-1 1,0 0,0 0,0 0,0 0,0 0</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1431 1314,'3'-3,"0"1,0-1,0 1,0 1,0-1,0 1,1-1,-1 0,1 0,-1-1,1 0,-1 2,0 0,-1-2</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1492 1265,'4'0,"0"-2,0 0,-1 0,2 0,-1-1,-1 2,1-2,0 1,0 0,-1 0,1 0,1-1,1-2,-3 4,3-4,-2 3,-1 0,1 0,-1 1,1-2,-1 2,0-1,0 0,-2-1,-4 4</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1376 1345,'-4'1,"6"-4,1 1,1-1,-1 2,0-1,0 0,0 0,0 0,1 0,0 0,-1 0,1-1,0 1,0 0,0-1,0 1,-1 0,1 0,-1 0,0 0,0 0,0 1,0-1,2 0,-2 1,1-2,-1 2,2-1,-1 0,0 0,-1-1,0 1,0 0,0 0,-7 3,1 1,-1-1</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1119 1151,'-3'2,"0"0,0-1,0-1,0 0,0-1,0-1,1-1,0 0,2 0,3 1,0 2,0 0,0 0,-3 3,-3-1,0-1</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1253 1019,'-3'2,"0"-2,0 0,0-2,0-1,2 0,1 0,3 1,0 1,0 0,1 2,-1 0,0 0,-1 2,-5-1</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1505 1048,'-1'3,"-2"-1,0 0,0-2,-1 0,1-1,0 0,-1-1,4-1,3 1,1 1,0-1,1 1,-1 1,0 0,-1 0,-5 3,-2-1,1-1,-2 1</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1237 876,'-4'-2,"1"0,0-1,0 1,3-1,2 0,1 1,2-2,-1 2,0-1,1 1,-1-1,2 1,0-1,0 0,1 0,0 0,0 0,1-1,1 1,0-2,1 1,0-1,1 0,0-1,1 0,0 1,0-1,0 0,0 1,1-1,0-1,1 1,0-1,0 1,1-1,-1 1,0-1,0 1,0 0,13-6,-15 6,1 0,-1 1,0-1,-1 1,0 1,-1-1,0 1,-1 0,0 1,0-1,-2 1,0 1,-1 0,0 0,-2 0,0 0,0 1,-1 0,1-1,-1 1,-3-2</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1240 1011,'0'3,"-2"0,-1 0,1 0,-1 1,1-1,0 0,-1 1,1-1,0 0,-1 0,1 0,-1 0,0 1,1 0,-1-1,1 1,-2 1,2-2,0 1,0-1,0 0,0 0,0 0,0 0,0 0,-1-1,1 1,-3 2,3-2,-2 1,2-1,0 0,0 0,0 1,-1 0,2-1,-1 1,0-1,0 1,-1-1,-1 0,1 0,0 0,0-1,0 1,0-2,0 0,0 0,0 0,0-1,3-3,0 0</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1105 1150,'3'-2,"0"0,2-3,0 0,0 0,-3 2,1 0,0 0,-1 0,1 0,0 1,-1-1,1 0,2-2,0 0,-3 2,1 1,0-1,-1 0,1 1,-1-1,0 0,1 1,-1-1,0 0,2-1,0 0,0 1,-1 0,0 0,2-1,-3 1,1 1,0-1,-1 0,1 1,-1-1,1 0,-1 0,1 1,0-1,-1 0,1 1,-1-1,1 0,-1 0,1 2</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1264 1024,'-3'-1,"0"1,2-3,2 0,1 0,0 0,1 4,0 0,1 0,-1-1,0 1,0 0,1 0,-1 0,0 0,1 0,-1-1,1 1,0 0,-1-1,1 1,-1-1,1 1,-1-1,1 1,0-1,0 1,0-1,-1 0,4 0,-4 0,0 0,0 0,0 0,1 0,-1-1,0 1,0 0,0 0,0 1,0-1,0 0,0 1,2 0,-1 0,-1 0,1 0,-1-1,1 0,-1 1,2-2,-1 1,0 0,0 0,0 0,-1 1,1 0,-1-1,1 1,-1 0,0-1,1 0,-1 0,0 0,0 0,0 1,0-1,0 1,0 0,0-1,0 1,0-1,0 1,0 0,0 0,0 0,0 0,0 0,-7-2,0 0</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765 916,'-1'3,"-2"0,1 0,0 0,-1 0,0 0,-1 0,0 0,0-1,0 0,-1-2,0-1,0-1,1-1,0-1,2 1,-1-3,2 2,1 1,0-1,0 0,1 0,0 0,0 0,1 1,0-1,1 1,0 0,0 0,3 0,-2 2,-1 1,0 0,0 1,2 3,-2 1,1 3,-3-5,0 2,-1-1,-1 0,-3-2,0-4</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592 802,'-3'1,"0"0,0 1,1 1,5-6,0 0,1 0,0 1,0-1,0-1,1 1,-3 0,1 1,0 0,2-2,-2 2,2-2,-2 2,0 0,6-4,-6 4,0 1,0-1,2-1,0 0,-1 0,-1 2,1-3,3-2,-4 4,2-2,0 0,0 1,-1 0,1 1,-1-1,0 2,1-2,-2 1,0 0,0 0,0 1,0 1,0-1,0 0,0-1,-6 3</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733 716,'-3'-2,"6"4,1 0,-1 1,1 0,0-1,1 1,-1 0,-1-2,0 0,2 1,3 2,-5-3,2 2,-2-2,6 5,-6-5,1 2,-1-2,2 2,0 0,0-1,0 1,0-2,-2 0,2 1,-2-1,2 0,-1 1,1 0,-2-1,1 1,0 0,-1 0,0 0,0-1,0-2,0 1,-3 3</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887 788,'1'3,"2"0,0 0,0-2,0 1,0 0,0-1,0 0,0 1,-3 1</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912 803,'-3'0,"2"3,1 1,0 0,0 0,0 1,0 0,0 0,0-2,0 2,0-2,0 0,0 0,0 0,0 0,-1 1,1-1,0 1,0 0,0-1,0 1,0-1,0 0,0 0,0 0,1 0,-1 0,0 2,-1-1,1 1,0-1,-1 0,1 0,-1 0,1 0,0 0,-1-1,2 0,-1 1,0-1,0 0,0 0,0 0,1 0,-1-6,0 0,0 0</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905 955,'0'4,"-1"-1,1 1,0-1,0 1,-1 0,1-1,0 1,0-1,0 0,0 0,0 0,-1 0,1 0,-1 1,0-1,1 0</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908 994,'-3'0,"0"3,1 0,-1 0,1 0,-1-1,1 1,-1-1,0 0,0 0,1 1,-3 1,2-1,0 1,0-2,0 1,0-1,0 1,0-1,0 0,0 0,0 0,-1 0,1 0,0 0,-1 1,2 0,-2 1,1-1,0 0,0-1,0 1,0 0,0 2,0-2,1 0,-1-1,0 0,0-1,0 1,-1-1,0 1,1 0,0 0,0-1,0 1,0-1,0 0,0 1,0 0,3-5</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1336 818,'6'-3,"1"1,-3 1,1 0,1 0,1 0,1-1,0 0,2 0,0-1,1 0,1 0,1-2,1 1,1-1,0 0,17-7,-16 5,0 0,15-7,9-4,-17 8,-12 6,-1 0,-1 0,0 1,-2 1,1 0,-2 0,0 0,-1 1,-1 0,0 0,0 0,-1 1,0-1,2-1,-2 0</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775 1099,'-4'2,"1"-1,0 0,0-1,0 0,0-2,-1 0,0 0,1 1,0 0,0-1,-1 1,0-1,1 0,-1 0,0 0,1 1,-1-1,1 1,-2-2,0 0,2 1,-1-1,1 1,-1-1,0 0,0 0,0 0,0 1,1 0,-1-1,0 1,0 0,0 0,1-1,-1 1,1 0,0 1,0-1,-1 0,0 1,1-1,0 0,0 0,0 0,0 0,0 0,0 0,0 0,0 0,0-1,0 0,4 0</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578 831,'-2'-3,"3"6,-1 0,0 0,0 2,0-2,-1 0,1 0,0 1,0 0,0-1,-1 1,1 0,0-1,0 1,0-1,0 0,0 1,1-1,-1 3,1-3,-1 0,0 1,1-1,-1 0,0 0,0 0,1 0,-1 0,0 2,1-2,-1 2,1-1,-1-1,1 0,-1 1,1-1,-1 1,1-1,-1 0,1 0,-1 0,1 0,-1 0,1 0,0-6,-1 0</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573 830,'0'-3,"1"-1,-1 1,1 0,-1 0,0 0,-1 6,1 1,-1 0,1 1,0-2,0 0,-1 0,1 0,0 1,0-1,-1 1,1-1,0 1,0-1,0 0,0 0,0 1,0 1,0-2,1 0,-1 0,0 3,1-3,-1 2,0-2,0 0,0 0,1 0,-1 0,0 2,0-2,0 0,1 2,-1-1,0-1,0 1,1 0,-1-1,0 1,1 0,-1-1,1 1,-1-1,0 0,1 1,-1-1,0 0,-1 0,1 0,0 0,-1-6,-1 0,2 0,-1-1,1-1,-1 0,1 1,0 1,-1-1,1 0,0 0,-1 0,1 0,0 0,0 0,0 1,-1-1,1 1,0-3,0 3,-1 6,0 2,1-1,0 0,0 1,-1 0,1 0,0 0,0 0,1 0,-1 0,0-1,0 0,1 0,-1 0,0-1,1 0,-1 0,0 0,1 0,-1 2,1-2,-1 2,0-2,0 2,0-1,0 0,0 0,0-1,0 0,1 0,0-6,-1-1,1 0,-1 0,0-2,-1 2,1 0,0 1,0 0,-1 0,0 0,-2 1,6 2,0 1,0 0,0 1,0 0,1 1,0-1,0 1,0 0,0 0,2 2,0 0,-2-2,0 0,0-1,0 1,-1-2,1 1,-1-1,1 1,1 0,-1 0,0-1,-1 1,0-1,0 1,0-1,0 1,0-1,0 0,2 1,-2-2,0 1,0 0,1 0,-1 1,0 1,0-1,0 0,0 0,0 0,0 1,1 0,-1-1,0-1,0 0,-4-4</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755 1084,'1'-3,"3"0,-1 0,1 1,-1-1,1 0,0 0,0 1,0-1,0 1,-1 1,1-1,0 0,0 0,-1 0,1-1,0 0,-1 0,1 0,0 0,0-1,0 0,0 0,0 1,-1-1,1 1,-1 1,0 0,0 0,0 0,0-1,1 0,-1 0,0 0,0 0,0 1,0 0,0-1,-1 0,0 0,2 1</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893 1001,'2'-3,"-2"0,1 0,-1-1,0 0,-1 1,1-1,0 0,0 0,-1-1,0 0,0 0,0 2,1 0,-1-1,1 1,-1 0,1-1,-1 1,1 0,-1 0,1-1,-1 1,0 0,1 0,0 0,-1-1,1 1,-1 0,1 0,-1-1,1 1,-1 0,1 0,-1-1,1 1,0 0,-1-2,1 2,-1-5,1 4,0 0,0 1,0 0,0 0,0 0,1 0,1 0,-1 0,0 0,-1 0,2 0</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901 827,'-1'-3,"1"6,0 1,0 1,0-2,0 0,0 1,0 0,0 0,0 1,0-1,0 0,0 1,1-1,-1-1,1 1,-1-1,1 4,0-4,-1 0,1 2,-1-2,1 0,-1 0,0 0,1 0,-1 2,0 0,1-1,-1 0,1-1,-1 0,1 0,0 0,-1 0</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916 938,'0'-3,"-1"0,1-1,0 0,0 1,0 0,0 0,0 0,0 0,0 0,0 0,0 0,0 0,-1 0,1 0,0 0,-1 0,1 0,0 0,-1-2,0 0,0 0,0 0,1 2,0-2,0 2,-1 0,1-2,0 1,0 0,-1 1,0 0,0 0,0 0,0 0</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914 827,'0'-3,"-3"1,0 0,1-1,-1-1,0 1,1 0,-1 1,0 0,-1-1,1 1,0 1,-1-2,0 1,1-1,0 1,0 0,0 0,0 0,1-1,-1 1,0 0,0-1,0 2,0-1,-1-1,1 2,0-1,0 1,-1 0,1-1,0 1,0 0,-1-1,1 1,0-1,0 1,0 0,0-1,0-1,0 1,0 0,0 1,0 1,0 0,0 0,0-1,0 1,0-2,0-1,0 0,1 0,-1 0,0 1,0 0,0-1</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749 713,'-3'2,"0"1,0-1,0 1,0 0,-1 0,1 0,0 0,0 0,0 0,0-1,0 1,0-1,0 1,0-1,0-1,-1 1,1 1,0-1,-1 1,1 0,0 0,-1-1,1 1,0-1,0 0,0 0,-1 0,0 0,1 0,0 1,-1-1,1 2,-3 0,3-2,0 0,0 0,0-1,0 0,0 0,0 0,0 1,0-1,0 1,0-1,0 0,0 0,0-1,0 1</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587 816,'-3'2,"0"-3,4-2,2 1,0 0,0-1,1 0,-1 0,1 0,0-1,1 0,0 0,-3 1,1 1,2-3,-2 3,2-3,0 1,-2 2,2-2,0 1,0 0,0 0,1-1,-3 3,1-2,0 0,-1 0,0 0,1 0,-2 0,1 1,0 0,0-1,0 2,0-1,0 0,0 0,0-1,0 1,0 0,0 1,0-1,0 0,0 0,-4 5</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1495 850,'-1'-3,"0"0,-2 1,2-1,-2 3,0-1,2 4</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747 733,'0'-3,"3"1,-6 0,0 0,1-1,1 0,0 0,4 1,0-1,-3 6,-2 0,0 0,-1-3,6 1,0 0,-1 2,1-1,0 0,0 1,1-1,-1 1,0-2,1 2,0-1,-1-1,1 1,0 0,-1 0,0 0,1 1,-1 0,0 0,0-1,0 1,0-1,1 0,-1-1,0 0,0 0,1-1,-1 1,0-1,1 1,-1-1,0 1,0 0,1 0,-1 0,0 0,2 1,-2-1,0 1,0 0,0-1,0 1,0 1,1-1,-1 1,0-1,0 0,0 0,0 0,0-1,0 0,0 0,0 0,0 0,-6 0</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904 798,'-2'3,"2"0,-1 1,1-1,0 0,0 1,1 2,0-2,-1-1,1 3,0-3,-1 1,0 0,0-1,0 1,0 1,-1-1,1-1,0 2,0-1,0-1,1 1,-1-1,1 0,-1 0,1 0,-1 1,1 1,-1-2,0 0,0 0,1 0,-1 0,1 0,-1 0,0 1,1-1,-1 1,0-1,0 0,0 0</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915 936,'-1'3,"0"0,-1 0,1 0,-1 0,0 0,-1 2,1-2,1 0,0 0,1 0,-1 0</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888 842,'2'4,"-1"-1,-1 0,1 0,0 1,0-1,-1 1,1 0,-1-1,0 0,1 0,-1 0,0 0,0 1,1-1,-1 1,0-1,1 0,-1 1,0-1,1 0,0 2,-1-1,1 2,0-3,-1 0,0 0,0 1,0 1,0-2,1 1,-1-1,1 0,-1 0,1 0,-1 0,0 0,-1 0,1-6</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911 967,'-2'4,"-1"-1,1 1,-1 0,1 0,1-1,-1 1,0 0,0-1,0 1,0 0,-1 1,1-2,0 0,0 0,-1 0,0-1,0 0,0 1,-1 1,1-1,-2 2,2-3,0 0,0 0,0 0,0 1,0 0,0-2,0 1,0-1,0 0,0 0,0 1,0-1,0 1,0 0,0 0,0-1,0-1,0 1,0 1,0-1,0 1,0-1,0 0,0 1</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841 1054,'-4'2,"1"1,0-2,-1 1,0 0,1 0,-1 1,0-1,0 1,0-1,-1 0,1 0,1-2,-2 2,0-1,1 1,0 0,1-1,0 0,-1 1,1-1,0 0,0 0,0-1,-1 0,0 0,1-1,0 1,0 1,0-1,0 0,0-1,0 1,0-1,0 0,0 0,0 0,0-1,0 1,-1-1,-1-1,1 0,1 2,-1-3,1 2,-2-1,3 0,-3-1,1 0,1 2,-1-2,0 1,0-1,-1 1,-1-2,2 3,1-1,-1 0,1 1,-1-1,1 1,0 0,-1 0,1-1,0 2,0-1,0-1,0 0,1 0,-1 0,1 0,0 0,0 0,-1 0,0 0,0 0,0-1,1 1,3 0</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578 828,'-4'-2,"3"-1,0 6,0 1,0 0,0-1,1 0,0 0,-1 1,1 0,0 0,0 1,-1-1,1 1,0 0,0-1,1 0,-1 1,0-2,1 1,-1-1,0 0,1 0,-1 0,0 0,0 0,0 2,0 0,0-1,0-1,0 3,0-2,0-1,-1 0,1 0,0 1,0-1,0 1,0-1,0 0,0-6,0 0,0 0,1-1</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596 815,'3'1,"0"-4,1-1,1 0,-2 1,1 0,0 0,0 0,0 0,1 0,0 0,0 1,-1-1,0 1,1-1,-1 1,-1-1,1 1,-1 0,0-1,1 1,1-2,-2 2,0 1,2-3,-1 1,1 1,-1 0,0 0,-1 1,1 0,-1-1,0 1,0 0,0-2,0 1</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660 786,'2'-3,"1"0,2-2,-2 2,3-3,-2 3,0-1,0 1,0 0,4-2,-4 3,-1 0,1 0,-1 0,0 0,1 0,0 0,-1 0,0 0,0 0</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1283 988,'-1'3</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1490 838,'-2'3</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1284 993,'0'3,"-1"0</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1348 821,'2'0</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1349 819,'-2'-3,"2"0</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1346 806,'0'-3,"0"0,0 0</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1343 798,'2'0</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1348 801,'2'0</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1351 803,'3'-1,"0"3,-1 1,-1 0,0 0,0 0,0 1,0-1,0 0,0 1,0 0,0 2,1-1,-1-1,-1-1,1 2,0 0,-1-2,0 0,1 0,-1 0,1 0,-1 2,0-2,1 0,-1 2,0 0,1-1,-1 0,0 0,0 0,-1 0,1 1,-1-1,0 0,0 1,-1-1,2-1,-2 2,0-1,1-1,-1 1,1-1,-1 1,-1-1,1 1,0-1,0 0,0 0,-1 0,1 1,-1 0,1 0,-1 0,1-1,-1 0,0 0,0-4,0-3,2 1,0 0,-1 0,-1-2,1 2,0-1,0 0,0-1,0 0,1 2,0 0,0-1,0 1,0-1,1 1,-1-1,1-1,-1 1,1 0,0-5,0 4,0-4,0 4,1 0,-1 0,1 0,0 0,0-1,-1 1,2 0,-1-1,0 1,1-1,-1 1,1 0,0 0,0 1,0-1,0 1,0 1,0 0,2-2,0 2,0 1,0 3,0 1,0 0,0 1,0 1,0 0,-1 0,0 1,-1 0,-1-1,0-1,0 4,-1-4,0 0,0 0,0 0,0 1,-2-1</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1645 807,'-4'6,"1"0,2-3,0 2,0-2,0 0,1 1,-1 0,1 0,0 0,0 5,0-4,1 0,-1 0,1 0,0 5,-1-5,1 0,-1 1,1-1,-1 1,2 4,-1-4,-1-1,1 0,0-1,0 1,0-1,0 0,2 4,-2-4,0-1,0 0,1 1,0 1,1 0,-1-2,1 0,0-1,0 0,1-2,0-1,0-1,2-2,-2 0,0 0,-2 1,1-2,1 0,-2 0,0 2,0-2,-1 2,0 0,0-1,0 1,-1-1,1 1,-1-1,0 0,1 0,-1 0,0-3,0 3,0 0,0 0,0 0,0 0,0 0,0 0,0 1,-1-1,1 1,0-1,-1 1,0-1,0 1,0 0,0-1,0 1,-1-1,1 1,-1-1,1 0,-2-3,2 3,0 1,-1 0,1-1,-1-1,1 2,-1-1,1 1,-1 0,-1 0,0 1,-1 0,0 1,0 1,1 0,-2 1,0 0,0 1,2-1</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1383 1021,'-3'-2,"0"1,0 1,0-1,0-1,1-1,5 4,0 0,1 3,-1-3,1 2,-1 0,0-1,1 0,0 1,0-1,0 0,0 1,0-1,0 0,-1 1,0-1,0 0,0 1,0-1,0 0,1 0,-1 1,1-1,-1 1,0-1,0 1,0-1,0-1,0 2,0-1,0 1,0 0,0 0,0-1,0 0,0 0,0 0,-5-5</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1508 1087,'3'0,"2"-3,-2 1,0-1,1 0,0-1,0 0,-1 2,1-2,1 1,-1 0,-1 1,1-1,-1 2,2-2,-2 1,2-1,-2 1,5-3,-1 0,-3 1,0 2,0-1,-1 1,1 0,-1-1,0 1,0 0,2-2,-2 3,0-1,0 1,0 0,0 0,0 0,0-1,0 1,0-1,0 2,-7-1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1490 842,'-1'-3,"0"0,-1 0,-1 2,0 1,0 0,0 1,0 0,0 0,0-1,-1 2,1-1,0 1,-1-1,1 1,0 0,0 0,0 0,-1 0,1 0,-1 1,0 0,0 0,-1 0,1 0,0 1,0-1,1 0,-1 0,0 0,0 0,1 1,-1-1,0 1,1 0,-1 1,1-1,1-1,-1 2,0 0,0 0,0 0,2-2,-2 2,1 0,-1 0,2-2,0 0,0 0,0 0,0 0,1 0,-1 0,0 1,1-1,-1 1,1-1,0 1,-1 3,1-3,0-1,0 0,1 1,-1-1,0 0,1 0,0 0,0 1,0-1,0 0,0 0,1 0,-1 0,1 1,-1-1,1 0,0 0,0 0,0 1,0-1,0 0,0 0,1 0,-1 0,1 0,-1 0,4 2,0-1,-3-1,1-2,-1 1,0 0,1 0,-1-1,0 0,1 1,-1-1,1 0,-1 0,1 0,0 0,-1-1,1 0,0 0,0 0,0-1,0 0,0 1,0-1,0 0,-1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1399 781,'-1'-3,"5"0,-1 0,1 1,0-2,-1 2,2-3,-1 3,-1-1,0 0,1 0,-1 0,1-1,-1 1,0 1,0-1,-1 0,1 1,3-3,-3 2,1-1,-1 2,0 1</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1483 724,'5'4,"-3"-1,2-1,1 2,0 0,-2-3,0 2,0-1,0 0,0 0,0 0,0 0,0 0,0-1,0 1,0 0,0 0,2 1,-2-1,0-1,0 1,2 2,-2-2,0 0,2 2,-2-3,0 1,2 1,-1 0,0-2,0 1,-1-2,1 1,-5-4</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1772 1192,'-3'2,"0"-1,0 1,7 0,0-1,2 1,-3-2,2 1,-1 0,2-1,-1 1,2 0,-1 1,1-1,1 0,-1 1,0 0,0 0,0 0,0-1,0 1,-1 0,0-1,0 0,0 0,0 0,0-1,-1 0,0 0,1 0,-1-1,0 0,0 0,0 0,0 0,0 1,0-1,0 1,-1 0,0 1,0-1,-1 1,1 0,1 1,-2-1,1 1,0 0,-1 0,0-1</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584 1240,'-3'-1,"7"2,-1-1,1 0,1-1,1 1,-3-1,1 1,0-1,0 1,0-1,1 1,-1 0,1-1,0 2,0-1,0 0,-1 1,1-1,-1 1,0-1,0 1,0 0,1 0,-1-1,0 1,0-1,0 0,0 1,5-1,-4 0,-1 0,1 0,-1-1,1 1,0 0,-1 0,1 0,0 0,0 0,0 1,0-1,1 0,-1 0,0 0,1 1,-1-1,1 0,0 0,-1 0,1 0,0 0,-1 0,1 0,0 0,0 0,0 0,-1 0,7 1,-6-1,-1 0,1 0,0 0,0 0,0 0,1 0,-1-1,0 1,0-1,0 1,0-1,0 1,0 0,1-1,-1 1,1 0,-1 0,0 0,1 0,-1 0,1 0,7 0,-7 0,1-1,-1 0,1 1,7-1,-7 1,-1 0,0 0,1 0,-1 1,0-1,0 1,-1 0,0 0,0 1,0-1,-1 0,1 0,0 0,0 0,0-1,0 1,0 0,0-1,-1 1,1-1,0 1,0-1,0 1,0 0,0 0,1 0,-1 0,0 0,0 1,0-1,1 0,6 0,-6 0,0-1,0 1,0-1,1 0,-1 0,0 0,1 0,-1 0,1 1,-1-1,0 1,0 0,0 0,0 0,0 1,0-1,0 0,0 0,0 0,0 0,1 0,-1-1,0 0,1 1,-1-2,1 1,-1 0,1-1,0 1,-1 0,1 0,6 0,-7 0,0 1,0-1,0 1,1-1,-1 1,0 0,0-1,0 1,0-1,0 0,1 0,0-1,0 1,0-1,0 1,0-1,0 1,0-1,0 1,0 0,0 0,0 0,0 1,-1 0,0-1,0 1,0 0,-1 0,1-1,-1 1,1-1,-1 1,1-1,-1 0,1 0,-1-1,0 1,1-1,-1 1,1 0,-1-1,1 1,-2 0,1 0,-1 0,1 1,-2-1,1 1,-1 0,1 0,-1-1,0 1,4 1,-4-1,0-1,1 0,-1 0,1 0,9 0,-9-1,0 1,-1-1,1 1,0 0,-1 0,1 0,-1 0,0 0,0 1,-1-1,4 1,-4 0,2 0,-2-1,2 1,0-1,-1 0,-1-1,1 1,-1 0,0 0,1 0,-1 2,-7-3</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193 281,'7'0,"-3"0,1 0,-1-1,-1 1,2-1,-2 1,0-1,0 1,2 0,-2 0,0 0,6 1,-5-1,-1 0,0 0,4 0,-4 0,1 0,-1 0,1-1,0 0,0 1,5-2,-4 1,0-1,0 1,0 0,0 0,1 0,-1 0,0 0,0 0,1 1,-1-1,0 1,1 0,-1 0,1-1,0 1,-1 0,0 0,1 0,-1 0,1 0,-1 0,1-1,-1 1,1-1,0 1,0-1,0 0,0 1,0-1,-1 0,1 0,0 1,0-1,0 0,-1 1,1 0,0-1,0 1,0 0,-1 0,1 0,0 0,-1 0,1 0,-1 0,1 0,-1 0,1-1,0 1,0-1,0 1,-1-1,1 1,0-1,0 1,-1-1,1 1,0 0,-1 0,1 0,0 0,0 0,-1 0,1 0,-1 0,1 1,0-1,-1 0,1 0,0 0,0 0,0 1,6-1,-6 0,0 0,0 0,0 0,-1 0,1 0,0 0,0 0,0 0,-1 0,1 0,0 0,0 0,0 0,0 0,-1 0,1 1,0-1,0 0,0 1,0-1,11 2,-11-2,-1 0,1 1,-1-1,1 0,0 0,0 0,0 0,-1 0,1-1,0 1,0-1,0 1,0 0,0-1,0 1,0 0,0 0,1 0,-1 0,0 0,0 1,-1-1,1 1,0-1,0 0,-1 1,1-1,0 1,0-1,0 0,0 0,0 0,1 0,-1-1,0 1,0 0,0-1,1 1,-1 0,0 0,1 0,-1 0,0 0,0 0,-1 0,1 0,0 1,5-1,-5 1,-1-1,1 0,6-1,-7 1,1 0,-1-1,1 0,0 1,0-1,0 0,0 0,7 0,-7 0,1 0,-1 1,0-1,6 1,-7 0,5 1,-5 0,-1-1,1 1,-2 0,1 0,0 0,-1 0,0 0,1 0,-1-1,0 1,1-1,-1 0,1-1,-1 1,0-1,0 0,0 0,0-1,-3-2,-3 3</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1352 1395,'-3'-2,"1"-1,6 3,-1 0,1 0,-1-1,0 0,1 0,-1 1,2-2,0 1,-2 0,0 1,2-1,-2 1,2 0,0 0,-2 0,2 0,-2 0,0 0,0 0,0 0,0 0,0 0,0 0,0-1,1 1,-1-1,1 1,-1 0,1-1,-1 1,1 0,-1 0,5-1,-5 1,1 0,0 0,0 1,0-1,0 0,0 0,1 0,-1 0,0 0,0 0,0 0,0 0,0 0,0 0,7-1,-8 1,0 0,1 0,-1 0,0-1,0 1,0 0,3 0,-1 0,5 2,-7-1,1 0,0 1,-1-2,0 2,0-2,0 1,0-1,0 1,0 0,0 0,-6-1,0 2,0-2</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1535 1387,'-2'4,"-1"1,0-2,-1 0,1-2,-1 0,0 1,1-2,-2 1,2 0,-2 0,2 0,0-1,0 0,0 1,0-1,0 0,0 0,0 0,0 0,0 0,0 0,0 0,0 0,0 0,-1 0,1 0,0 0,-1 0,1 0,0-1,0 1,-1 0,1 0,0 0,0-1,0 1,-2-1,2 1,-2-1,1 1,1-1,-4-1,3 1,-1-1,-1-1,1 1,1 0,0 0,0-1,0 1,1 0,-1 0,1 0,-1 0,1 0,0 0,-1-1,2 0,-1 0,1 0,0 0,1 0,0 0,-1 0,2 0,-1 0,1-2,1 2,-1 0,2-1,0 0,1 1,-1 0,0 0,1 1,0 0,4-2,-4 4,1 0,-1 0,2-1,1 0,5-1,-7 0,0 1,0-1,1 0,-1 0,1 0,-1 0,1 1,0-1,-1 1,1 0,-1 0,0 0,1 1,3-1,-4 1,4-1,-4 1,0 0,0 0,-1 0,1 0,-1 0,1 0,0 0,0 0,-1 0,1 0,0 1,0-1,0 0,0 1,0-1,0 0,-1 1,1 0,0-1,-1 1,1 0,0 0,-1 0,1 0,0 0,0-1,0 1,-1 0,1 0,0 0,0 0,0-1,-1 1,1 0,-1-1,1 1,-1 0,0-1,0 1,0 0,0 0,0 0,2 2,0 1,-1 0,0 0,0 0,0 0,0 0,-1 0,0 0,0 0,-2 0,0 1,-2 0,0-2,0 0,0 0,-1 0,-1 0,1 0,-2 0,1 0,-1 0,1-1,-14 7,13-7,0-1,0 0,0-1,0 0,0 0,0 0,1 0,0-1,0 1,-1-1,1 1,-2-2,2 1</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743 1396,'-3'3,"0"-3,0 1,-1 0,-1 1,1-1,0 0,-1 0,2-1,-2 0,1-1,1 1,-1-1,1 1,-1-1,0 0,0 1,1-1,-1 1,-4-2,4 2,1 0,-1-1,-9 0,10 0,0 1,0 0,0 0,0-1,0 1,0 0,-2-1,2 1,-2-1,2 0,-2 0,0-1,1 0,0 0,1 0,0 0,0 0,0 0,-1-1,2 0,-1 0,0-2,-1-3,2 4,1 0,0 1,1-1,0 1,1 0,1 0,0 0,4-2,-3 3,0 0,0 0,8-4,-7 4,1 0,-1-1,1 1,0 0,0-1,0 1,0 0,1 0,-1 0,1 0,-1 1,1-1,-1 1,0 0,0 1,0-1,-1 0,1 1,0-1,-1 1,1-1,0 1,-1 0,1-1,0 1,0 0,-1 0,0 0,1 0,-1-1,0 1,-1 0,1 0,0 0,-1 0,1 0,-1 0,0 1,0-1,1 0,-1 1,0-1,0 1,0-1,1 1,-1 0,0-1,0 1,0 0,0 0,0 0,0 0,2 1,-2-1,0 0,2 2,-1 0,0 0,0 0,-1 1,-1-1,0 2,0-1,-2-1,0 0,0 2,0-1,0-1,-1 0,1 0,-1 1,1-1,-1 0,0 0,0 1,0-1,-2 2,1 1,-1-2,0 1,0-1,0-1,0 1,-1 0,0-1,1 0,0-1,-1 1,0-1,1-1,0 1,0 0,0-1,0 1,0-1,0-1,0 1,0 0,0-1,1-3,1-1</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1495 1413,'-5'2,"2"-1,-1 0,0 0,-4 0,3-1,1 1,-1-1,1 0,1 0,-1 0,1 0,-4 1,3-1,1 0,-2 0,0 0,0-1,0 0,0 0,2 0,-2-1,0 0,2 1,0 0,-2-2,2 2,0 0,0 0,-2-2,2 1,0 1,-2-2,0 0,1 1,1 0,-1-1,1 0,-1-1,2 0,0 0,0 1,0-1,1 0,1 1,-1-1,1 1,0 0,1-1,-1 0,1 1,0-1,0 0,1 1,-1-1,0 0,0 1,0 0,-1 0,2 0,0 0,2 0,0 1,0-1,-1 2,0 0,0-1,1 1,-1 0,1-1,0 1,4-2,-4 1,0 1,0 0,0 0,0 0,0 1,1-1,-1 1,1 0,0 0,0 0,1 0,16-1,-17 1,0 0,0 0,0-1,0 1,0 0,0-1,0 1,0-1,0 1,0 0,-1 0,0 0,7 3,-7-2,-1 0,1 1,-1-1,0 1,0-1,0 1,2 1,-2-1,0-1,0 1,0-1,0 1,0-1,0 0,1 1,1 0,-2 0,0-1,0 0,1 2,-1-2,4 5,-4-3,0 1,-1-1,0 1,0 0,-1 0,-1 0,0-1,0 4,-1-4,1 2,-2 2,0-3,0 0,0 0,0 0,-1 0,-1-1,0 0,0 1,0-1,1-2,-7 5,7-4,0-1,0 0,0 0,-1 0,1-1,0 1,-1-1,0 1,0-1,0 0,0 0,0 0,-1 0,1-1,-1 1,-10-1,10 1,1 0,-1 0,1 0,-1 0,1 0,0 0,0 0,1 0,-1 0,1-1,0 1,0 0,0 0,-2 0,1-1,1 1,0-1,0 0,0-1,1-1,0 0,2 0</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1244 755,'-3'-1,"0"2,0 0,0 0,-1 1,1-1,0-1,0 0,0 0,0-2,0 1,0-2,1 0,1 0,0-1,1 1,0-1,-1 1,1-1,1 1,0 0,1-1,0 1,1 1,0 0,0 1,1 0,-1 1,1 0,-1 0,2 1,-1 1,0 1,-1 1,-1 1,0 0,-1-1,0 0,-1 0,-1-1,-1 0,-1-1,0-1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1505 1105,'3'0,"3"-1,-3 0,1-1,0 0,1 0,-1-1,0 0,1 0,-1 0,0 1,0-1,1 1,-1-1,0 1,1-1,-1 1,-1-1,1 1,-1-1,0 1,0-1,1-1,0 0,0-1,0 1,-2 1,1 0,1-2,-1 2,0 0,-1 0,1 0,-1 0,1 0,-1 0,2-2,-2 1,-1 0,0 0,0 0,0 0,0 0,1 1,-2 0,-1 0</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1754 738,'-3'2,"1"1,-1-1,0-1,0 1,0-3,0-1,0-2,1 0,1 1,1 0,1 0,0 0,1 0,1-1,0 1,-1 0,0 0,1 2,0-1,0 2,0 0,1 3,-1-1,1 0,-1 1,0 1,-1-1,0 1,-1 1,-1-1,0 0,-1 2,-1-2,1-1,-2 1,0-3,-1 1,1-2,-4-1,2-1,0 1</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1504 1179,'-1'3,"0"1,0-1,-1 0,-1 0,0-2,0-1,0 0,0-1,-1 1,1-2,0-2,2 1,0 0,1 0,1-1,0 1,2 0,0 1,1 1,-1 2,0 0,0 1,-1 1,0 1,0 0,-1 0,0-1,-1 0,1 0,-3 0,-1-1,1 1,-1-2,0-1,0-1,0 1,0-1,0 0,0-1,0-1,2 0,0 0,1 0,0 0,0 0,1 0,1 0,1 1,0 1,0 2,0 1,0 0,1 0,-1 1,-1 0,0 0,0 1,-3-1,-2-1,0-2,0 0,-1-1</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1233 738,'3'1,"-4"2,-2-2,0 1,0-1,0 1,0-1,0 0,0-2,0-1,1-1,0 0,1 0,-1-1,2 0,-1 0,2 1,0-1,0 1,2 0,2-1,-2 3,2 0,-2 1,2 0,-2 1,2 1,-2 1,0 2,-2 0,0 0,-2-2,0 1,-1-1,-1 0,0-2,0 0,-1-1,1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1231 1011,'-3'-2,"0"2,0 1,0 0,0 2,2 0,-1 1,2-1,0 2,1 0,1-2,0 0,0 0,2 1,0-2,0 0,0-3,-1-2,0-1,-2 1,0-1,-1 0,0 0,-1 1,0-1,-1 1,-1 1,0 0,0 2,0-1,-1 2,1-1</inkml:trace>
</inkml:ink>
</file>

<file path=ppt/ink/ink8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1462 582,'-2'-3,"-1"4,0 1,2 1,-1 0,2 0,-1 1,2 0,1-1,0 0,1-2,0 0,0 0,1-1,-1-1,0 0,0-1,-2-1,1 0,-1 0,0 0,0 0,-1 0,0 0,-1 0,-1 0,0 0,-1 1</inkml:trace>
</inkml:ink>
</file>

<file path=ppt/ink/ink8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1748 1017,'-3'-2,"0"1,0 2,0 2,1 1,0 0,1-1,-2 2,2 0,0-1,1 0,1-1,3 0,0-3,0-1,1 0,-2-1,0 1,0 0,2-3,-2 2,0 0,1-2,0 1,-2-1,-2 1,-1 0,-2 0,-4-1,4 3,0-1,0 1,0 0,0 1,0-1,-2 1</inkml:trace>
</inkml:ink>
</file>

<file path=ppt/ink/ink8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1362 1365,'3'1,"0"-1,0 0,1 1,-1 0,2-1,-1 1,-1 0,0-1,1 0,-1 1,1-1,0 0,0 0,1 0,-1 0,1 0,1 0,-1 0,0 0,1 0,-1 0,1-1,-1 1,1 0,-1 0,1 0,-1 0,1 0,0 0,-1 0,1 1,-1-1,1 1,-1 0,0 0,0-1,-1 1,1 0,-1 0,1 0,-1-1,0 1,-1 0,1-1,-1 1,4-1,-4 0,0 1,2-1,-2 0,1-1,-1 1,1-1,0 1,-1-1,0 0,0 0,-6 0,0 0</inkml:trace>
</inkml:ink>
</file>

<file path=ppt/ink/ink8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1456 1355,'0'3,"-1"0,0 0,-2 0,-1 1,0-2,1 0,0-1,-1 0,0 0,1-1,-2 0,0-1,2 1,-3-1,3 1,0-1,0 1,0-1,0 1,0-1,0 0,0 1,0-1,-2-1,1 1,0-1,1 1,0 0,0-2,1 0,1 0,0-1,0 1,1-1,0 0,0 1,1-1,0 1,1 0,0 0,1-1,0 1,0 2,1-2,-1 1,0 1,0 0,0-1,1 1,0-1,1 0,-1 0,1 1,1-1,0 0,0 0,0 0,1 0,-1 1,1-1,-1 1,1 0,0 0,0 0,0 0,-1 1,1 0,0 0,-1 1,0 0,0-1,-1 1,1 1,-1-1,0 0,0 1,-1 0,1-1,-1 2,0-1,-1 0,1 0,-1 1,0 0,0 0,-1 0,1 0,-1 0,-1 1,1 0,-1 0,0 0,0 0,0 0,-1 0,1 0,-1 0,-1-1,1 1,-1-1,0 0,0 0,-1 2,0-2,-2 0,1-2,0 0,0 0,-5-1,4 0,0-1,0 0</inkml:trace>
</inkml:ink>
</file>

<file path=ppt/ink/ink8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1913 1254,'-4'1,"7"1,0-1,1-1,1 0,-1-1,0 1,-1 0,2 0,0 1,-2-1,2 1,-2 0,0-1,0 1,0-1,0 1,1-1,-1 0,0 1,1-1,0 0,0 0,0 0,0 0,0 0,0 0,1 0,-1 0,1 0,0 0,-1 0,1-1,0 1,-1 0,1 0,0-1,0 1,0 0,0-1,0 1,0 0,0 0,0 0,35 1,-36-1,0 1,-1-1,1 1,0 0,0-1,0 1,-1 0,1-1,7 2,-7-1,0-1,0 1,-1-1,1 0,0 0,0 0,0 0,-1 0,1 0,0 1,0-1,-1 0,1 0,0 0,-1 1,1-1,-1 0,0 1,1-1,-1 0,0 1,1-1,-1 0,1 1,-1-1,1 0,-1 0,1 0,0 0,-1 0,0 0,1 1,-1-1,0 0,0 0,0 0,2-1,-1 1,-1 1</inkml:trace>
</inkml:ink>
</file>

<file path=ppt/ink/ink8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1999 1279,'-9'3,"6"-2,-5-2,5 1,6-1,2 1,-2 0,0 0,1-1,5 1,-4 0,1 1,5-1,-5 1,14 0,-13-1,1 1,0-1,0 0,0-1,1 1,0-1,0 1,1-1,-1 0,0 0,1 1,-1-1,0 1,-1 0,10 0,-10 1,0 0,0 0,-1 0,0 0,0 1,0-1,-1 0,0 1</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1647 964,'-1'-5,"-2"2,0 0,1 0,0-1,-1 1,1 0,-1 0,1 0,1 0,-1 0,-2-1,1 1,0-1,0 1,1 0,-1-1,0 1,0 0,0 0,0 1,0-1,0 0,0 0,0 0,0 0,0 0,1 0,-1 0,0 0,1 0,0 0,-1-1,1 1,0-1,0 1,-1 1,0 0,0 0,-2-1,1 2,1-1,0 1,0-1,0 1,-1-2,1 2,0-1,0 0,0 1,0-1,0 0,0 0,0 0,0 0,-2-1,2 2,0 1,0 3,1 1</inkml:trace>
</inkml:ink>
</file>

<file path=ppt/ink/ink8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2036 1293,'-2'3,"6"-4,3-1,-2 1,1 0,1 0,1 0,0 0,1 0,1 0,0 1,0 0,1 0,-1-1,0 1,1 1,-1-1,0 0,0 0,0 0,0 0,0 0,-1 0,0 0,0 0,-1 1,0 0,-1 0,1-1</inkml:trace>
</inkml:ink>
</file>

<file path=ppt/ink/ink8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988 801,'3'2,"0"-2,0 1,1-1,1 0,-2-1,0 1,0 0,1-1,-1 1,1 0,0-1,-1 1,1 0,4-1,-5 1,1 0,0-1,-1 1,1-1,0 0,0 1,0-1,0 0,0 0,0 0,1 0,-1 0,1 0,0 0,-1 0,1 0,-1 0,1 1,-1-1,1 0,-1 1,0 0,1-1,9 0,-9 1,0-1,0 1,0 0,0-1,0 1,0-1,0 1,-1-1,1 1,0 0,-1 0,1 0,-1 0,1 0,-1 0,1 1,-1-1,0 1,1-1,-1 1,0-1,1 1,-1-1,1 0,-1 1,1-1,0 0,1 0,-1 0,0 0,1 0,0 0,-1 0,7 0,1 0,-6 0,0 0,1 0,14 0,-14 1,-1-1,1 0,0 0,0 0,0 0,0 0,-1 0,0 0,1 0,-1 1,0-1,-1 0,1 1,-1-1,0 1,0-1,-1 1,0-1,0 1,0-1,-1 0,0 1,0-1,-1 1,1-1,-1 0,2 1,-2 0,0 0,0 1,0 0,0 1,-6-4,-1-2</inkml:trace>
</inkml:ink>
</file>

<file path=ppt/ink/ink8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138 355,'-3'-3,"0"1,0 1,0 1,0 0,-1 2,1 0,0 0,0 0,0 0,2 1,1 0,1 0,0 0,0 1,0 0,-1-1,0 2,0-1,0-1,-1 0,0 1,1-1,-1 1,0-1,1 0,-1 0,0 3,1-3,-1 2,-1 2,0-3,1 0</inkml:trace>
</inkml:ink>
</file>

<file path=ppt/ink/ink8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85 468,'3'-1,"0"2,-2 2,0 0,0 1,0 0,0-1,0 1,-1-1,1 1,-1-1,1 8,-1-7,1-1,-1 1,0 0,-1 0,1 0,0-1,0 1,0 0,0-1,0 1,0-1,-1 1,1-1,0 0,0 0,0 0,0 0,0 3,0-2,0-1,0 0,0 0,0 0,0 0,0 2,0-2,0 1,1 1,-1-1,0-1,1 1,-1-1,0 0,1 0,-1 0,2 3,-2-1,1 0,0-1,0-1,0 1,-1-1,1 0,0 1,-1-1,1 1,0-1,0 0,0 0,0 1,0 0,0 0,1 1,-1-2,0 0,1 2,-1-2,0 0,1 0,-1 0,0 0,0 0,0 0,-3-9</inkml:trace>
</inkml:ink>
</file>

<file path=ppt/ink/ink8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819 422,'3'2,"0"-3,1 1,-1 0,3-1,-2 1,0 0,1 0,0 0,0 0,1 0,-1 1,1-1,0 0,1 1,-1-1,1 1,-1-1,0 0,0 1,-1-1,1 0,-1 0,-1-1,1 1,-1 0,4 0,-4 0,-1 0,1-1,-1 1,0 0,6 0,-4 1,-1-1,1-1,-1 1,0 0,0 0,-1-1,1 1,-1 0,0 0,0 0</inkml:trace>
</inkml:ink>
</file>

<file path=ppt/ink/ink8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1230 424,'1'-3,"3"3,0 0,0 0,-1 0,2 1,5 0,-7-1,1 1,0-1,0 0,1 0,0 0,0-1,0 1,1 0,0 0,-1-1,1 1,0 0,-1 0,1-1,-1 1,1 0,0 0,0 0,0 0,0 0,-1 0,1 0,-1 0,0 1,0-1,0 0,0 0,0 1,-1-1,1 0,0 0,-1 0,1 0,0-1,-1 1,1 0,-1-1,1 1,-1 0,0-1,1 1,-1 0,0-1,1 1,-1 0,0-1,0 1,1 0,-1 0,-1 0,1 0,0 0,-1 0,1 0,-1 0,1 0,-1 0,1 0,-1 0,1 0,0 0,8-1,-8 0,0 0,0 1,0-1,0 1,-1 0,1-1,-1 1,0 0,0 0,2 0,-1 0,-1 0,1 0,0 0,0 0,0 0,-1 0,0-1,0 1,0 1,0-1,0 0,0 0,0 0,-7-1</inkml:trace>
</inkml:ink>
</file>

<file path=ppt/ink/ink8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1691 353,'3'-1,"1"1,1 0,-2 0,1 0,-1-1,1 1,0-1,-1 0,1 0,-1 1,0-1,0 0,0 1,0 0</inkml:trace>
</inkml:ink>
</file>

<file path=ppt/ink/ink8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1710 370,'-3'4,"5"-1,2-2,1 0,-2-1,0 0,2 0,-2 1,0-1,2 0,0 0,-1-1</inkml:trace>
</inkml:ink>
</file>

<file path=ppt/ink/ink8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1749 328,'4'-3,"3"4,-4 0,3 1,-3-1,2 2,-1 1,-3-1,0 0,-1 0,0 0,-1 1,0 0,-1-1,0 1,0-1,0 1,0-1,-1-1,1 1,-2 0,1-1</inkml:trace>
</inkml:ink>
</file>

<file path=ppt/ink/ink8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1856 307,'0'-3,"-2"0,-1 6</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1481 915,'1'-3,"0"-1,-1 1,-3 4,0 0,0 1,-1 0,0 1,0 0,1-1,-1 1,0 1,0 0,0 1,1 0,1-2,0 2,2-2,-1 0,1 0,-1 0,1 0,0 3,1-3,-1 0,1 2,0-2,-1 0,1 0,2 2,-2-2,2 1,-1-1,2 1,0-1,0 0,-1-1,2 0,-2-2,2 1,-2-1,3 0,-3 0,0-1,0 0,1 0,-1 0,0-1,1 1,-1-1,0 0,0 0,0 0,0 0,0 0,1-3,-1 3,1-2,0 0,-3 1,3-1,-2 0,1 0,-2 0,0 1,0 0,-1-1,-2 1,1 0,-1-1,-1 0,0 0,-1 0,-2-1,3 3,-2-1,0 0,2 1,-1-2,1 3,0-2,0 0,1 0</inkml:trace>
</inkml:ink>
</file>

<file path=ppt/ink/ink8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1816 314,'3'-4,"-2"1,2 4,-4 4,1-1,0 0,-1 1,0 1,0 0,0 0,0 1,0-1,1 1,-1-1,1 0,0 0,0-1,0 0,1-1,0 0,-1-1,2 2,1 1,0-4,-2-5,-2-2,1 0</inkml:trace>
</inkml:ink>
</file>

<file path=ppt/ink/ink8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1823 321,'15'-7,"-11"8,0 3,-3 1,-1-2,0 1,-1-1,0 1,0-1,0 1,0 0,-1-1,1 0,0 0,-1 1,0-1,-1-2,0-1</inkml:trace>
</inkml:ink>
</file>

<file path=ppt/ink/ink8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1864 290,'3'-2,"-3"5,-2 2,1-2,-1 1,1 0,-1 1,0 0,0-1,1 1,0-1,0 0,1 0,0 0,0-1,1 0,1 0,1 1,2 0,-2-3,0 0,0 0,0 0,0 0,2 0,-2-1,1 1,-1-1,1-1,-1-3,-4-1</inkml:trace>
</inkml:ink>
</file>

<file path=ppt/ink/ink8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446 1106,'-3'2</inkml:trace>
</inkml:ink>
</file>

<file path=ppt/ink/ink8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445 1100,'1'-3,"0"6,0 1,-1 2,1-1,-1 0,0 1,1 0,-1 1,0 0,1 7,0-7,-1-1,1 0,-1-1,1-1,0 0,-1 0,2 0,-1-1,2-4,-3-3,0-1,-1 0,1 2,-1-1,1 1</inkml:trace>
</inkml:ink>
</file>

<file path=ppt/ink/ink8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448 1088,'4'-4,"0"2,1 2,1 1,-2 0,-1 2,-1 0,0 1,-2 0,0 1,-1-1,1-1,-2 1,1-1,-1 0,-1 0,0-2,0 0,0 0,5-4</inkml:trace>
</inkml:ink>
</file>

<file path=ppt/ink/ink8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450 1089,'-3'1,"3"3,1 1,-1 2,1-3,-1 2,1 0,-1 0,1 1,0 0,-1 0,1-1,0 1,0-2,0 1,0-2,1 4,-1-5,-1 0,1 1,0-1,-1-6,0 0,0-2,-1 2,1 0,0 0,-1-1</inkml:trace>
</inkml:ink>
</file>

<file path=ppt/ink/ink8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451 1083,'6'-3,"-2"3,1 1,2 3,-3 0,-1 0,-2-1,-1 0,1 0,-1 0,0 0,0 1,-1-1,1 0,-1 1,0-1,0 0,-1 2,-1-1,1-1,0 0,-1-1</inkml:trace>
</inkml:ink>
</file>

<file path=ppt/ink/ink8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679 1024,'-2'4,"0"0,1-1,0 0,0 0,0 0,0 0,1 1,-1 0,1 0,-1-1,1 1,0-1,-1 2,1-1,0-1,-3-6,3-2,0 2,0 0,0-1,1 0,-1 0,1-1,-1 1,1 1,0-1,0 1,1-1,1 3,-2 4,0 1,0-1,-1 1,1-1,-1 0,1 1,-1-1,1 0,1 2,0-1,1-1,1-4,-2-2,1-1,-2 1,2-1,-1 1,1 4,-1 4,-1-2,2 0,1-4</inkml:trace>
</inkml:ink>
</file>

<file path=ppt/ink/ink8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745 1006,'-2'3,"2"1,-1 0,1-1,-1 0,1 0,0 0,-1 0,1 0,0 1,0 1,0-1,0-1,0 0,0 0,2 0,2-3,0 0,-1 0,1 0,-1 0,1 0,0 1,-1-1,-2-3</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668 720,'-2'3,"2"2,1-2,-1 0,1 0,0 1,0 0,0 0,0-1,1 1,-1 0,1-1,-1 0,0 0,1 0,0 2,0-2,0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1469 826,'-3'-1,"6"0,2 0,0 0,-2 1,0 0,1 0,2 0,-3 0,0 0,2 1,-2 0,0 0,0 1</inkml:trace>
</inkml:ink>
</file>

<file path=ppt/ink/ink9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756 1016,'-3'2,"1"2,1-1,0 2,-1 0,2-2,-1 0,0 0,1 0,-1 0,0 0,1 0,-1 0,1 0,-1 1,0 0,1-1,-1 0,1 0,-1 0,4-1,0-2,0-1,0 1,1-1,-1 1,1-1,0 0,-1 0,0 0,0 1,0-1,0 1,0 0</inkml:trace>
</inkml:ink>
</file>

<file path=ppt/ink/ink9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204 509,'3'-2,"1"1,-1 1,0-1,1 1,0-1,1 1,0-1,-2 1,2 0,2-1,-4 1,1 0,-1 0,1 0,0 0,-1 0,1 0,1 0,-1 0,0 0,1 0,0-1,0 1,5-1,-5 0,0 0,0 0,-1 0,1 0,0 1,0-1,-1 0,1 0,-1 0,0 0,0 1,1-1,-1 1,0-1,0 1,4 0,-5 0,1-1,-1 1,0 0,0 0,0 0,0 0,2 0,-1 0,0 0,0 0,-1 0,0 0,0-1,1 1,-7-1,0 1</inkml:trace>
</inkml:ink>
</file>

<file path=ppt/ink/ink9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747 998,'3'2,"-2"1,-1 0,0 2,0-1,-1 0,1 0,-1 1,0-1,0 1,0 1,0-1,0 0,1-1,-1 0,1 0,0 0,0-1,0 2,0-1,1 0,0-1,2-4,0 0,2-1,-1 1,-1 1,2-1,-2 1,0 0,0 0,0 0,0 0,0 0,0 0,1 0,0-1,-1 1,0 0</inkml:trace>
</inkml:ink>
</file>

<file path=ppt/ink/ink9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1223 971,'1'-5,"-2"8,0 0,0 3,0-2,0 0,0 1,0-1,-1 1,2 0,-1 0,0-1,1 0,0 0,0-1,2 2,0-2,3-1,0-1,-2-1,0 0,0 1,0-1,0 0,0 0,0 0,2 1,-1-1,0 0,0-2</inkml:trace>
</inkml:ink>
</file>

<file path=ppt/ink/ink9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1274 1020,'0'-4,"-3"4,2 5,1-2,1 0,2-1,0-2,0-2,0 0,-2-1,-2 0,-3 1,1 3,0-1</inkml:trace>
</inkml:ink>
</file>

<file path=ppt/ink/ink9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1309 981,'1'-4,"0"7,-1 2,0-2,1 0,-1 1,1-1,-1 1,1 0,-1 0,1 0,0-1,-1 1,1-1,0 0,0 1,0 0,0-1,-2-6</inkml:trace>
</inkml:ink>
</file>

<file path=ppt/ink/ink9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1313 967,'6'-5,"3"6,-2 4,-4-2,1 2,-2-2,-1 0,1 1,-1-1,0 1,0 0,-1-1,1 1,-1-1,0 0,0 0,-1 1,1-1,-3 0,0 0,-1 0,0-1,0 0,0-2</inkml:trace>
</inkml:ink>
</file>

<file path=ppt/ink/ink9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1607 823,'1'-3,"0"0,-2 6,-1 2,1-2,-1 0,0 1,1 1,-1 0,0 0,0 0,0 0,0-1,1 1,-1-2,2 0,-1 0,0 1,2-1,2-6,-1-1,-1 1,0 0,0 0,-1-1,1 1,0-1,-1 0,1 0,0 1,0-1,0 1,-1 0,2-1,-1 1,0 6,-1 0,0 0,0 1,0-1,0 1,2-1,1-3,1-2,-1-2,1 0,-1 0,-1 1,1 3,-3 3,0 0,0 1,0 0,1-1,3-1,-1-3,1-1,0-1,-1 0,1-1,-2 0,1 0,-1 1,-1-1,1 1,-3 6,0 2,0-1,0-1,1 2,1-1,0 0,1-1,0 0,0 0,1-1,0-2,1-2</inkml:trace>
</inkml:ink>
</file>

<file path=ppt/ink/ink9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1703 818,'-5'3,"2"2,2-1,2-1,0 0,2 0,1-1,0 1,-1-1,-1 1,-1 0,-2 0,-2 1,0-3,0 0,0-2,0 0</inkml:trace>
</inkml:ink>
</file>

<file path=ppt/ink/ink9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1642 1204,'-2'3,"2"0,1 1,-1 1,2-1,-2-1,2 1,-1 0,0 0,0-1,0 0,0 0,0 0,0-6,-1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1423 891,'-2'-3,"-1"3,0 3,2 0,0 0,2 0,1 0,1-3,0-1,0-1,-1-1,-2 0,-2 0,-1 3,0 0,2 3,4-2,-2-4,-3 0,-1 3,2 3,2 0,-2 0,3 0,1-4,0-1,-6 2,0 1,6 0,0-2,-6 2</inkml:trace>
</inkml:ink>
</file>

<file path=ppt/ink/ink9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1641 1194,'4'-1,"-1"1,0-1,1 0,1 0,0 0,0 0,1 1,1-1,-1 0,1 1,0-1,-1 1,0 0,0 0,0 1,1-1,-1 0,0 0,1 0,-1 0,1-1,0 0,0 1,0-1,0 0,0 0,-1 1,1-1,-1 1,1 0,-1 0,-1 0,1 1,-1-1,0 1,0-1,-1 1,1-1,-1 0,0 0,0 1,0-2,0 1,-1 0,0 0,0-1,0 1,0-1,1 1,0-1,-1 0,0 1,0 0,0-1,0 0,-3 4,1 0,0 0,0 1,0 0,-1-1,0 1,-1-1</inkml:trace>
</inkml:ink>
</file>

<file path=ppt/ink/ink9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1642 1232,'-3'-1,"6"0,0 0,1 0,1-1,-2 1,1 1,3-1,-2 1,-1-1,1 1,1 0,0 0,0 0,0 0,1 0,0 0,0 0,0-1,0 1,0-1,0 0,1 0,-1 0,-1 0,1 0,0 1,-1-1,1 0,0 0,-1 1,1 0,-1 0,0 0,0 0,0 0,-1 1,1-1,-1 1,0-1,0 0,1 1,-1-1,-1 0,1 0,0 0,0 0,-1 0,0-1,0 1,0 0,-1-1,3 1,-3 0,1 0,-1 0,0 1,-7 0</inkml:trace>
</inkml:ink>
</file>

<file path=ppt/ink/ink9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1622 1089,'-1'4,"1"-1,0 0,0 0,0 1,0 0,0-1,0 1,0-1,0 0,1 0,0 0,0 0,2-2</inkml:trace>
</inkml:ink>
</file>

<file path=ppt/ink/ink9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1619 1089,'4'-3,"1"1,-2 1,1-1,0 0,1 1,1-1,0 0,0 0,1 1,0-1,1 0,-1 1,1 0,-1 0,1 0,-1 0,0 0,0 0,0 1,-1-1,1 1,-1 0,0 1,0-1,-1 1,0-1,0 1,-1 0,0 0,0 0,3 1,-4-1,0 0,0 1,2-1,-2 0,1 1,1 0,-2-1,0 0,0 0,0 0,-3 2,-1 0,-1 0,0 0,0 1,-1-1,1 1,-1-1</inkml:trace>
</inkml:ink>
</file>

<file path=ppt/ink/ink9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1648 1119,'-5'0,"9"-3,0 2,0 0,1 0,1 0,1 0,1-1,1 1,0 1,0-1,0 0,0 0,0 0,1 1,-1-1,-1 1,1-1,-2 1,0 0,-1 0,0 0,-1 0,-1 0,0 1,-1-1,0 1,1-1</inkml:trace>
</inkml:ink>
</file>

<file path=ppt/ink/ink9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2030 1141,'3'-1,"-6"4,0 0,0-1,-2 2,1 0,0-1,1-2,-2 2,1-1,1-1,-1 0,0 0,1 0,0-1,0 1,0 0,0 0,6 0,1 0,0 0,1 1,0-1,0 1,0 0,-1 1,1 0,-2-1,-4-5</inkml:trace>
</inkml:ink>
</file>

<file path=ppt/ink/ink9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1958 1047,'-3'1,"0"1,0 0,-1 0,-1-1,1 1,1-1,0 0,0-1,0 1,0 0,0 0,0 1,0-1,0 0,0 0,7 2,0-1,-1-1,2 1,0 0,-2-1,2 1,-2-1,0-1,2 2,0 0,-2-1,0 1,0-1,0 1,-3-5</inkml:trace>
</inkml:ink>
</file>

<file path=ppt/ink/ink9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1924 1064,'-3'0,"0"0,7-3,0 2,1-1,-1 0,-1 1,1 0,0 0,1 0,-1-1,1 1,-1 0,0-1,0 1,0 0,-1 0,0 0,1 0,0 0,-1 0,-6 0,0 1</inkml:trace>
</inkml:ink>
</file>

<file path=ppt/ink/ink9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1921 1065,'-3'1,"0"-1,6 2,0 0,2 1,0 0,-1-1,-1-1,4 2,-4-1,1-1,-1 0,0 0,0 1,0-1,0 0,0-1,1 2,-1-1,0 0,0 0,-5-4</inkml:trace>
</inkml:ink>
</file>

<file path=ppt/ink/ink9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1922 1061,'-3'1,"0"0,6-2,0-1,2 1,-2 0,1 0,-1-1,2 1,-1-1,1 1,0-1,0 0,0 1,0-1,-1 0,0 1,0-1,0 1,-1-1,0 1,1 0,-1 0,0 0,-6 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1424 899,'-3'-2,"4"-1,2 1,-6 2,6-1,-6 1,0 0,6 1</inkml:trace>
</inkml:ink>
</file>

<file path=ppt/ink/ink9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1907 1076,'-5'-2,"9"1,0 2,1 1,0 0,-2-1,0 1,1-1,-1 1,0-1,0 0,1 1,-1-1,0 0,0 0,0 0,0 0,0 0,1 0,0 0,-1 0</inkml:trace>
</inkml:ink>
</file>

<file path=ppt/ink/ink9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1781 1103,'3'1,"1"-2,0 0,-1 1,0 0,0-1,0 1,3 0,-3 0,0 0,0 1,0-1,2 1,-1 0,-1 0,0-1,0 1,-2-4</inkml:trace>
</inkml:ink>
</file>

<file path=ppt/ink/ink9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1633 1113,'-3'1,"0"1,0-2,0-1,7 0,-1 1,0-1,1 0,0 1,0-1,1 0,0 0,-1 0,1 0,-1 0,0 1,0-1,-1 1,1-1,1 1,-1-1,-1 1</inkml:trace>
</inkml:ink>
</file>

<file path=ppt/ink/ink9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1987 1037,'-3'-2,"-1"3,0 1,-1 0,2 0,0 0,0 0,0 0,-1 1,1-1,-1 1,1-1,-1 1,1-1,0 0,0 0,0 0,-2 1,0-1,1 0,-1-1,1 1,1-1,-1 0,1 0,0 1,0-1,6 0,1 1,0 0,0 0,-1-1,0 0,0 1,0-1,0 0,1 0,-1 1,0-1,0 0,0 0,0-1,2 2,-1-1,0 0,0 0</inkml:trace>
</inkml:ink>
</file>

<file path=ppt/ink/ink9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1606 1098,'3'3,"-1"0,0 0,1 0</inkml:trace>
</inkml:ink>
</file>

<file path=ppt/ink/ink9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1619 1123,'-3'0,"6"0,0 0,1-1,1 1,-1 0,0-1,0 1,1 0,-1 0,1-1,0 1,1-1,-1 1,1-1,0 1,0-1,-1 1,1-1,0 1,-1-1,0 1,0 0,0-1,0 1,-1 0,1 0,0-1,-1 1,1 0,-1 0,0 0,1-1,-1 1,0-1,-1 1,1-1,-1 1,0-1,0 1,0-1,0 1,1-1,0 1,0 0,-1 1,-3-4</inkml:trace>
</inkml:ink>
</file>

<file path=ppt/ink/ink9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1695 1128,'7'-1,"-3"0,6 0,-5-1,1 1,0 0,0 0,1 0,0 0,-1 0,1 1,-1-1,0 1,-1-1,0 1,0 0,-2 0,1 0,-1 0,2 1,-2 0,0 0</inkml:trace>
</inkml:ink>
</file>

<file path=ppt/ink/ink9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2000 1036,'-3'1,"0"0,-1 0,1 0,0 0,-1 1,0 0,1-1,0 1,-3 1,3-1,0-1,0 1,-1 0,1 0,-1 0,1 0,0-1,0 1,0-1,-1 2,1-2,-1 0,1 0,0 1,0-1,0 0,0 1,0-1,0 1,6-2,0 0,1 1,1 1,-2-1,0 0,0 1,0 0,0 0,1 0,-1 0,1 0,-1 0,1 0,-1 0,1 0,-1 0,0-1,0 0,0 0,0 0,0 0,0 0,1 0,0 0,-1 0</inkml:trace>
</inkml:ink>
</file>

<file path=ppt/ink/ink9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1624 1175,'1'3,"0"0,1 1,-1 0,0-1,1 2,0 0,0-1,0 0,-1-1,0 1,-1-1,0 0,0 1,0-1,0 1,0-1,3-4,-2-3,-1 0,-1 1</inkml:trace>
</inkml:ink>
</file>

<file path=ppt/ink/ink9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1635 1193,'3'0,"2"-1,-2 1,1-1,0 1,1-1,0 1,1-1,0 0,0 0,1 0,-1 0,1 1,-1-1,0 1,0 0,-1-1,0 1,1 0,-1 0,0 0,1 0,-1 0,0 1,1-1,-1 0,0 0,0 0,-1 0,1 0,-1 0,1 0,-1-1,1 1,-1 0,0 0,0 0,0-1,4 1,-4-1,0 1,-1 0,0 0,0-1,0 1,0 0,1 0,0 0,0 0,-1 1,0-1,0 1,1 0,0-1,-1 1,0-1,0-1,0 1,0-1,0 1,0-1,0-1,0 2,0-1,0 1,0 1,0-1,0 1,-4 2,0 0,1 1,0 1,0-1,0-1,0 1,1 0,0-1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1433 878,'-3'-2,"0"2,0 0,0 0,0 1,0-1,0 1,0-1,0 2,0 0,0-1,0 1,0 1,1 0,0 0,0 0,2 0,-1 0,1 0,0 0,1 0,-1 0,2 0,0 0,1-1,0 1,0-2,0 0,0 0,0 1,0-2,0 0,0 0,0-1,0 0,0 1,0-2,0 1,0 0,0-1,0 0,0 0,0 0,-1-1,-1 0,0 0,0 0,-1 0,0 0,0 0,0 0,-1 0,1 0,-2 0,0 0,0 0,0 0,-1 3,0 0,0-1,0 1,0 0,0 0,6 2,0-2,0 1,0-1,0 1,0 0,0-1,0 1,-6 0</inkml:trace>
</inkml:ink>
</file>

<file path=ppt/ink/ink9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1619 1228,'3'0,"2"-1,-1 0,0 1,1-1,0 1,1 0,0 0,0 0,1 0,0 0,1 1,0-1,0 1,1-1,-1 0,1 0,0 0,1 0,0-1,0 0,0 0,0 0,0 0,-1-1,1 1,-1-1,0 1,-1 0,-1 0,1 0,-2 1,0-1,0 1,-1 0,-1 0,1 0,-1 1,-1-1,0 0,0 1,0-1,1 1,-1-1,0 0,0-1,0 0,0-2</inkml:trace>
</inkml:ink>
</file>

<file path=ppt/ink/ink9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206 604,'-3'0,"0"0,0-1,6 1,0 0,0 0,0 0,0 0,0-1,0 1,0-1,0 1,0 0,0-1,0 1,0-1,0 1,0 0,0-1,0 1,1 1,0-1,0 0,0 0,0 0,0 0,-1 0,1 0,0-1,1 1,-1 0,1 0,-2 0,2-1,-1 1,-1 0,0 0,1 0,0-1,-1 1,1-1,0 0,0 0,0 0,0 0,0 0,0 0,-1 0,1 0,0 0,0 0,-1 0,1 1,0-1,0 0,0 1,0 0,0 0,-1 0,1 0,0 0,-1 0,1 0,0 0,-1 0,1 1,-1-1,1 0,0 0,-1 1,1-1,0 0,-1 0,1 0,0 0,0 1,-1-1,1 0,0 0,0-1,-1 1,5 0,-4 0,0-1,0 1,0 0,0-1,0 1,0-1,0 1,0 0,0-1,0 1,-1 0,1-1,0 1,-1 0,1 0,0-1,-1 1,1 0,-1 0,1 0,-1 0,1 0,-1 0,0 1,1-1,-1 0,0 0,0 1,0-1,0 0,0 0,0 1,2-1,-2 0,0 0,0 0,0-1,0 1,0 0,3 0,-3-1,0 1,0 0,0 0,0 0,2-1,-2 1,0 0,2 0,-2 0,2 0,-2 0,2 0,-2 0,2 0,-2 0,0 0,0-1,0 1,0 0,0 0,0 0,0-1,0 1,6 0,-4-1,0 1,-1 0,-1 0,1-1,0 1,0 0,-1 0,1 0,-1 0,1 0,-1 0,0 0,1 0,-1-1,0 1,2-1,-1 0,-1 0,0 0,0 0,-6 3</inkml:trace>
</inkml:ink>
</file>

<file path=ppt/ink/ink9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204 612,'2'-3,"1"2,0 1,1-1,0 0,0 0,1 1,-2-1,0 1,0 0,0 0,0 0,1 0,-1 0,1 0,0 0,-1 0,1 1,3-1,-3 0,-1 1,1-1,-1 0,1 0,0 0,0 0,0 0,-1-1,1 1,0 0,0 0,-1 0,1-1,-1 1,0 0,2-1,-1 1,-1-1,0 1,-6-2,6 1,0 1,0 0,0 0,0 0,0 0,0 0,0 1,0-1,0 1,0-1,0-1,0 1,0 0,0 0,0 0,0 0,0 1,0-1,0 1,0 0,0-1,1 0,-1 0,0 0,0 1,0-1,0 0,0 0,0 0,0 0,0 0,0 0,0 1,0-1,0 0,1 0,-1 1,0-1,0 1,0-1,1 1,-1-1,1 1,0-1,-1 0,2 1,-1-1,-1 1,0-1,2 1,-2-1,2 1,-2-1,2 0,0 0,-2 0,2 0,-1 0,1-1,-1 1,0-1,0 1,0 0,0-1,-1 1,1 0,1-1,0 1,0-1,-2 0,2 1,-2-1,2 0,-2 1,2-1,-2 1,0 0,2-1,-2 1,0 0,0-1,2 1,-1-1,-1 1,0 0,0 0,1 0,-1 0,0-1,1 1,-1 0,1 1,-1-1,0 0,1 0,-1 0,0 0,1 0,-1 0,1 0,-1 0,1 0,-1 0,1-1,-1 1,1 0,-1 0,1-1,-1 1,0 0,0 0,0-1,0 1,0 0,1 0,-1 0,1-1,0 1,-1 0,1-1,-1 1,1-1,0 0,0 0,-1 0,1 0,-1 0,0 0,1 1,-1-1,-6 0</inkml:trace>
</inkml:ink>
</file>

<file path=ppt/ink/ink9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1629 1062,'-2'4,"1"0,0 0,0 1,0 0,1-1,0-1,0 2,0 0,1-1,0 1,-1-1,1-1,-1 0,1 0</inkml:trace>
</inkml:ink>
</file>

<file path=ppt/ink/ink9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1622 1081,'3'-1,"1"1,-1 0,0-1,1 0,1 0,1-1,0 1,0-1,1 0,0 0,0 0,0 1,0-1,-1 1,1 0,-1 0,0 0,0 0,-1 0,0 0,1 1,-1-1,0 0,0 0,-1 1,1-1,-1 1,-1 0,1 0,-1 0,2 0,-2 1,1 0,-1 0,0 0,0-1,0-2,0 1,0 0,0 1,-3 3,2 0,0 0,-1 2,0-1,-1-1,0 0,1 0,0 0</inkml:trace>
</inkml:ink>
</file>

<file path=ppt/ink/ink9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1608 1109,'3'-3,"0"2,1 1,1 0,-2 0,0 0,1 0,0 0,1 0,0 0,0 0,0 0,1 0,0 0,1 0,0 0,0 0,1 0,-1 0,1 0,-1 0,0 0,1 0,-1-1,0 1,0-1,7 0,-7 0,0 0,-1 0,1 0,-1 0,-1-1,1 1,-1 0,-1 1,1-1,-2 0,4 1,-3-1,-1 1,0 0,-6 0</inkml:trace>
</inkml:ink>
</file>

<file path=ppt/ink/ink9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1617 1175,'3'0,"-1"4,0-1,0 2,-1-2,0 1,0-1,0 1,0-1,0 1,0-1,1 1,-1-1,1 0,-1 0,3 2,-2-1,1 0,0-1,0-1,-2-5,-2 0</inkml:trace>
</inkml:ink>
</file>

<file path=ppt/ink/ink9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1642 1179,'3'-2,"3"0,-2 2,-1 0,2-1,0 0,0 1,1-1,1 0,0 0,0 0,0 0,0 0,-1 0,1 0,0 0,-1 1,1-1,-1 1,1-1,0 1,-1 0,1-1,-1 1,0-1,0 0,1 0,-1 0,0 1,0-1,4-1,-5 2,0-1,-1 1,0 0,0 0,-1 0,0 0,1 0,2 0,-1 0,0 0,-1 0,-1 0,0 0,0 0,0 0,-2 3,-2 0,0 0,0 0,1 0,-1 0,1 1,0-1,1 1,-1-1,1 0</inkml:trace>
</inkml:ink>
</file>

<file path=ppt/ink/ink9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1664 1213,'-1'-4,"2"1,4 1,-2 0,1 2,1-1,1 1,0-1,1 1,1 0,0 1,1-1,0 0,1 0,0 0,1-1,0 1,-1 0,1-1,-1 1,0-1,-1 1,0-1,0 0,-2 1,1-1,-2 1,1 0,-2 0,6 0,-7 1,0 0,-1-1,0 1,1 1,-1-1,0 1,0-2,-1-3</inkml:trace>
</inkml:ink>
</file>

<file path=ppt/ink/ink9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1689 1176,'-4'1,"1"-1,7-1,1 1,-2-1,1 1,0-1,1 1,0-1,0 1,0-1,1 1,0 0,0 0,0 0,1 0,-1 0,1 0,0 0,0 0,6 0,-6 0,0 0,0 0,0-1,-1 1,1 0,0-1,-1 1,1-1,-1 1,0-1,1 1,-1 0,-1 0,1-1,-1 1,5 0,-6 0,-1 1,1-1,-1 0,0 1,1 0,0 0,-1 0,0 0,0-1,0 1,-6 2,0-2,0 0,-1-2</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1449 907,'-2'3,"0"0,-1 0,0 0,0-1,0 1,0-2,0 2,0-2,-1 1,1-1,0 0,0-1,0 0,0 0,0 0,0-1,0 0,0-1,0-1,1 0,0 0,2 0,0 0,0 0,0 0,2 0,-1 0,1 0,0 0</inkml:trace>
</inkml:ink>
</file>

<file path=ppt/ink/ink9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912 622,'3'2,"0"-2,1 0,1 0,0 0,-2 0,0 0,0 0,1 0,-1 0,1-1,0 1,0 0,-1 0,2 0,-1 0,0-1,0 1,1 0,-1-1,1 0,0 1,-1-1,1 0,0 0,0 0,0 0,-1 0,1 0,-1 0,0 0,0 1,0-1,-1 1,0 0,0 0,1 0,-1 0,0 0,-6 0</inkml:trace>
</inkml:ink>
</file>

<file path=ppt/ink/ink9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1623 1083,'-2'-3,"-1"3,3 3,0 0,0 1,0 0,0-1,-1 0,1 0,0 0,0 0,0 0,-1 0,1 2,1-1,-1 0,1-1,2 0,-2-6</inkml:trace>
</inkml:ink>
</file>

<file path=ppt/ink/ink9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1617 1083,'3'-3,"1"2,2-1,-2 0,0 1,1-1,1 1,0-1,0 0,1 0,-1 1,1-1,0 1,-1 0,1 0,-1 0,-1 0,1 1,-1 0,0-1,-1 1,1 1,-1-1,1 0,-1 0,0 0,0-1,0 1,-1 0,1 0,-1 0,0 0,0 0,0 0,0 0,2 0,-1 0,0 0,-1 0,1 0,0-1,-1 0,0 0,0 2,0-2,0 1,0 0,0 1,0 0,0 0,0-1,-6 0,0 0,3 3,0 0,0 1,0 0,0 0,0-1,1 0,-1 1,0-1,0 0</inkml:trace>
</inkml:ink>
</file>

<file path=ppt/ink/ink9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1600 1137,'-3'0,"0"-1,0 1,6 0,2 0,-1 0,0 0,1-1,0 1,2-1,0 1,0-1,1 0,0 0,0 0,1 0,-1 0,1-1,-1 1,-1 0,1 0,-1-1,0 1,-1 0,0 0,0 0,-1 0,0 1,0-1,-1 1,0-1,0 1,-1 0,0 0,0 0,1-1,-1 1,0 0,0 0,0 0,0-1</inkml:trace>
</inkml:ink>
</file>

<file path=ppt/ink/ink9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1807 1109,'2'0</inkml:trace>
</inkml:ink>
</file>

<file path=ppt/ink/ink9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225 736,'-2'-3,"1"0,0 0,0 0,4 3,0-1,0 0,1 0,0 0,-1 1,0-1,0 1,0-1,0 0,0 0,1 1,3-2,-4 1,1 1,-1-1,5 0,-4 1,-1 0,1-1,0 1,0-1,0 1,0 0,0-1,0 1,1 0,-1 0,0-1,0 1,0 0,1 0,-1 0,0 0,0-1,1 1,-1 0,0 0,0 0,0-1,0 1,0 0,0 0,-1 0,0 0,1 0,-1 0,0-1,0 1,0 0,2 0,0 0,0 0,-1-1,0 1,-1-1,0 1,0 0,0-1,-6 2</inkml:trace>
</inkml:ink>
</file>

<file path=ppt/ink/ink9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1933 577,'1'-3,"-1"0,-1 0,-2 2,-1 5,0 0,-1 1,2-2,0 1,-1-1,1 0,-1 1,1-1,0 0,-1 0,1 0,0 0,0 0,0 0,-2 2,2-2,1 0,-3 2,3-2,-1 0,-2 2,1 0,1-3,1 1,-2 1,1-1,0 0,0 0,1 0,5-4,0 1,0 1,0 0,1 1,0 0,0 0,-1 0,0 0,2 1,-2-1,0 0,2 2,-2-2,0 0,2 3,0 0,0 0,0 0,-3-2,0 0,0 0,2 2,-2-2,0 0,0 0,0 1,0-1,0 0,0 0,-1-7</inkml:trace>
</inkml:ink>
</file>

<file path=ppt/ink/ink9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1923 583,'2'-3,"1"2,0 0,1 1,0 1,0 1,-1-1,2 1,-2 0,4 0,-4-1,1 1,-1-1,4 1,-4-1,0 1,0-1,0 0,3 4,-4-2,0 1,-1-1,-1 1,0 0,-1-1,0 0,0 1,-1-1,0 0,-1 2,2-2,-1 0,0 0,-1 1,0 0,1 1,-1-1,-1 1,1-1,0 0,1 1,-1-1,0-1,1 1,-1-1,1 0,0 0,0 0,-1 1,0 0,0-1,0 1,0-1,1 0,-1 0,1 1,-1-1,1 0,-1-1,0 0,3-5</inkml:trace>
</inkml:ink>
</file>

<file path=ppt/ink/ink9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1939 565,'1'-3,"-4"3,0 2,-3 4,4-3,-1 1,0-1,-1 1,0 0,1 1,-1-1,0 0,0 0,1 0,-1 0,1 0,0-1,0 0,1 0,-1-1,1 1,-2 2,0-1,1 0,0-1,0 1,0 0,1-1,0 0,-1-1,6 1,0-1,0 1,1 1,1 0,-1 0,-1-1,2 1,-2-1,2 1,-3-1,1-1,1 2,0 0,-1 0,0 0,0-1,0 0,-1 1,0-1,0 0,0 0,1 0,-3-6,1 0,0-2,2-1,-2 3,1-1,0 0,0 0,1 0,-1 0,1-1,-1 1,1 0,-1 0,0 0,0 0,1 0,-2 1,1-1,0 1,0 0,-1 0,3-2,-1 0,-1 2,1-2,0 1,-1 0,0 1,-1 0,-4 0,0 3</inkml:trace>
</inkml:ink>
</file>

<file path=ppt/ink/ink9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1925 576,'2'3,"1"-1,2 0,0 2,-2-2,0 0,0 0,0 1,1 0,-1-1,0 1,0 0,0-1,3 4,-1-2,-3-1,2 1,2 0,-3-1,0 0,0-1,-6-5</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1657 752,'-4'1,"1"0,-4 1,3 1,1-2,-1 2,0-1,1 1,-1 0,1 0,0 0,0 1,1-1,-1 1,1-1,-1 1,2-1,-1 1,1 0,1 0,0 0,0-1,0 1,1 1,1-1,-1 0,1 0,0 0,0-1,1 0,-1 0,1-1,0 1,1-1,-1 1,1-1,-1-1,1 1,0 0,0-1,1 0,-1 0,1-1,-1 0,0 0,0 0,0 0,-1-1,1 0,0-1,-1 2,2-3,0 1,-2 0,2 0,0-1,2-2,-2 2,-1 0,-1 1,1 0,0-1,0 0,0 0,-1-1,3-2,-2 1,-1 0,1 0,-1 0,-1 1,-1 1,1-1,-1 1,-1-2,-1 1,1 1,-3-1,2 1,-2-1,0 2,-1-2,-1 1,0 1,2 1,0 0,0 1,0-1,-1 1,1 0,-1 0,1 0,-1 0,0 1,0-1,1 0,-1 1,1-1,0 0,0 0,0 0,-2 0,1 0,1 0,0 0,0 1,-1 2,2 0</inkml:trace>
</inkml:ink>
</file>

<file path=ppt/ink/ink9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2001 617,'-4'1,"1"2,-1 0,1 0,-2 2,2-3,1 1,-1-1,1 1,-1-1,-1 2,1 0,1-1,0 0,0 0,2 0</inkml:trace>
</inkml:ink>
</file>

<file path=ppt/ink/ink9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1879 644,'0'-3,"2"0,1 2,2-2,-2 2,0 0,1-1,-1 0,1 0,0 1,0-1,0 0,-1 1,0-1,0 1,0 0,1-1,0 1,-1 0,0 1,0-1,0 0</inkml:trace>
</inkml:ink>
</file>

<file path=ppt/ink/ink9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1877 662,'-3'2,"6"-2,1-2,-1 1,0 0,0-1,1 1,0-1,1 1,-1-1,0 1,0-1,0 1,0-1,0 1,-1 0,1 0,-1-1,0 1,0 0,0 0,2 0,-1-1,0 1,0-1</inkml:trace>
</inkml:ink>
</file>

<file path=ppt/ink/ink9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1887 681,'-3'3,"7"-2,5-3,-6 1,1 0,0 0,0 0,0 0,0-1,0 1,0 0,-1 0,0 0,0 0,0 0,1 0,-1 0,-4-2</inkml:trace>
</inkml:ink>
</file>

<file path=ppt/ink/ink9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1917 613,'-2'3,"2"0,0 1,0-1,0 0,0 0,0 0,0 4,0-3,0-1,0 0,1 2,0-1,-1-1,0 0,0 0,0-6</inkml:trace>
</inkml:ink>
</file>

<file path=ppt/ink/ink9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1934 597,'1'-3,"-3"6</inkml:trace>
</inkml:ink>
</file>

<file path=ppt/ink/ink9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1917 627,'1'-3,"-1"0,-3 2,0-1,0 2,0 2,0 1,1 1,1 0,0-1,2 0,0 0,2-2,0-2,0 0,0-2,0 0,-2 0,0 0,0 0,-1 0,0 0,-1 0,2 6,-1 0,0 1,0 0,-1 1,1-2,-1 2,0-2,1 0,-1 0,1 0,0 0,-1 0,1 0,0 0,-1 2,1-1,0 0,0-1,0 0,-3-1,0-4,0-1,1 0,2 0,0 0,1-1,0 1,0 0,0 0,1 0,0 0,1 0,-1 0</inkml:trace>
</inkml:ink>
</file>

<file path=ppt/ink/ink9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1950 694,'1'3,"-2"0,-1 0,0 0,-1-2,-1-1,1 0,0 0,0-1,-1 0,1 0,0-1,0-1,1-1,0 0,1-1,0 2,1 0,-1 0,1-1,0 1,0-1,0 1,0-1,1 0,-1 0,0 0,1 0,-1 0,1 1,0-1,-1 0,1 1,0 0,0-1,0 1,1-2,1 1,0 0,1 3,-1 0,2 1,-2 0,0 1,0 0,1 0,-1 0,0 1,0 0,0 0,1 3,-2-2,-1 0,-1 0,1 1,-1 0,-1 0,0 0,0 0,0 0,0-1,-1 1,1-1,-1 2,0-2,0 0,-1-1,0-1,0-1,0 1,0-1,0 1,-2 0,2-1,-1 0,1-1,-1 0,-2-1,1 0,1 1,1 0,-1-1,0 0,1-1,1 0,0 0,1-1,1 0,0 0,0 0,2 0,-1 0,1 1,1 0,3-2,-2 2,-1 1,0 1,0-1,0 1,0 0,1 1,-1-1,0 1,2 1,0 1,-1 2,-2 1,0 0,-1-2,-1 0,1 1,-1-1,0 1,-1 4,0-4,1 0,-1-1,0 1,0 0,1-1,-1 0,-1 0,1 0,0 0,-1 1,0-1,0 0,-1 0,0-1,-1-2,1 1,0-2,0 1,0-1,-1-1,0 1,0-1,0 0,1 0,0-1,1 0,1-2,0 0,2 2,-1 0,0-1,1 1,0-1,1 1,-1-1,1 1,0 0,0-1,1 1,-1 0,1 1,2-3,-2 3,2-2,-2 3,0 0,0 0,0 0,0 1,0 0,0 1,0 0,0 0,0 1,1 2,-2-1,0 0,-1 1,0-1,0 1,-1 0,0 0,-1 0,0 0,0 0,0 0,0-1,-1 1,1-1,-1 0,1 0,-3 2,1-1,0-1,-1-1,1-2,0-1,0 0,0 0,0-1,-1 0,1 1,0-1,0 1,-1-2,1 0,0 0,0-2,1 0,1 2,-1-2,0-2,2 3,0 0,0 0,1 1,0 0,1 0,1 1,1 0,1 0,0 0,-2 2,2-1,-1 2,0 0,-1 0,-1 2,-1 0</inkml:trace>
</inkml:ink>
</file>

<file path=ppt/ink/ink9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1961 702,'-3'-2,"0"2,-1 1,0 0,-1 0,2 0,0-1,0 0,0 0,0 0,0 0,0-1,0 0,0-1,0 0,0 0,0 0,0-1,0 0,1 0,-1-1,1 0,0 0,0 0,1 0,0 1,0-1,0 0,1 1,0-1,0 1,1 0,0-1,1 1,0-1,0 1,1-1,-1 1,1 0,0-1,0 1,1 0,-1 1,0 0,1 0,-1 0,1 1,0 1,-1 0,1 0,0 1,1 0,-1 1,1 0,-1 0,1 1,-1 0,0 1,0-1,-1 1,0-1,0 1,-1-1,0 1,0 0,-1 0,-1-1,0 2,0-1,-1 0,0 0,-1 0,-1 0,0 0,0 0,-1 0,0 0,0-1,-1 0,1 0</inkml:trace>
</inkml:ink>
</file>

<file path=ppt/ink/ink9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1919 667,'3'1,"-1"2,0 0,-5 0,-1 1,1-2,-3 2,3-2,-1 0,0-1,0 0,0-1,1-2,0 0,-1 0,1-2,0 0,1 1,0-2,1 2,0 0,0 0,0 0,1 0,0 0,1-1,-1 1,1 0,1-1,-1 1,1 0,1-1,0 0,0 1,1-1,-1 1,1-1,1 1,-1 0,0 1,-1 0,1 0,0 1,-1 0,1 1,-1 0,0 1,1 0,-1 0,0 1,0-1,1 1,-1 1,0-1,0 1,0-1,0 1,-1 0,1-1,-1 1,-1 0,1 0,-1 0,-1 1,1-1,-1 1,-1 0,0 0,0 0,-1 1,1-1,-1 0,-1 0,1 0,0-1,0 1,-1-1,1 0,0 0,-1 0,-1 1,1-2,-1 2,0-2,0 0,0 0,0 0,0-1,1 0,-1-1,1 0,-1 0,0 0,1-1,0 0,0 0,0-1,0-1,1 0,0 0,1 0,0-1,0 0,1 1,0-2,1 0,0 0,1 0,-1 2,1 0,-1 0,3-2,-3 2,4-2,-3 2,2-1,-1 2,1-2,1 1,-1 0,-1 3,1-2,2 2,-1 0,0 1,-2 0,2 1,-1 1,-1-1,0 1,-1 0,-2 0,0 0,-1 0,0 0,-1 1,-1 0,0-1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1674 790,'-3'-1,"0"2,0 1,2 1,-1 1,1-1,1 1,0-1,0 0,2 0,2-1,-1-1,1 0,0-1,-1 0,2-1,-1 0,-1 0,1-1,-1 0,0-1,-1 0,-1 0,0-1,-2 1,0-1,-1 1,-2 0,0 1,0 1,-1 1,1 1,1-1,0 0</inkml:trace>
</inkml:ink>
</file>

<file path=ppt/ink/ink9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1947 572,'-1'-3,"4"4,0 0,1 2,-1-1,0 0,0 1,0 0,1 0,-1 0,0 0,0 0,0 1,0-1,-1 0,1 0,1 2,0 0,-2-1,1-1,-2 1,0 0,-2-1,0 0,-2-2,0 2,0 1,1-1,-2 1,0 0,0 0,0-1,1-1,0 0,0-1,0 1,0 0,0 1,0 0</inkml:trace>
</inkml:ink>
</file>

<file path=ppt/ink/ink9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1983 651,'-2'3,"0"0,-2 3,1-3,0 1,0 0,0-1,-1 1,1 0,-1 0,1-1,0 1,0-1,0 0,0 0,1 0,-2 1,1 0,0-2,1 1,0 0,-1 0,0 0,0-1,-1 0,1-2,0 0,0-2,0-1,0 1,1-1,-1 0,0 0,2 0,-1 0,0-3,0 1,-1 0,2 2,-2-3,0 1,2 2,-1 0,1 0,-3-2,1 1,0 0,1 1,0 0,-1 1,0-1,0 1,0 0,6 1,0 2,0 0,1-3,0-1,1-1,-3 1,1 0,0 0,0 0,1-1,-1 1,1-1,1-1,-1 1,0 0,1 0,-1 0,0 0,0 0,0 1,-1 0,1 0,-1 0,0 1,1-2,-1 2,0-1,0 1,-1-1,1 1,-2-1,-3 6,3 0,0 0,1 0,0 0,0 2,-1-2,1 0,-1 0,1 0,-1 0,1 1,0-1,0 0,0 0,-1 0,1 0,2 2,-1-1,-1 0,0-1,0 1,-1-1,1 0,-1 0,0 0,0 0</inkml:trace>
</inkml:ink>
</file>

<file path=ppt/ink/ink9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698 401,'-3'1,"6"-1,1-1,-1 0,0 0,0 0,1 0,-1 0,1 1,0-1,0 1,-1 0,1-1,0 1,0 1,0-1,0 0,0 1,0 0,0-1,0 1,1 0,0-1,0 1,-1-1,1 0,0 1,0-1,0 0,0 0,0 0,0 1,0-1,0 0,0 0,1 0,-1-1,0 1,0 0,1 0,-1 0,0 0,0 0,0 0,1 0,-1 0,0 0,0 1,0-1,0 0,0 0,0 0,0 0,-1 0,1 0,-1 0,0 0,0 0,0 0,0 0,0-1,0 1,-1 0,1-1,-1 1,0 0,1-1,1 0,-2 1,2-1,-1 1,-1-1,0 1,0 0,0-1,-3-2,-3 4,-1-2</inkml:trace>
</inkml:ink>
</file>

<file path=ppt/ink/ink9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386 383,'-1'-3,"-2"4,0 2,1 0,-1 0,0 1,0-1,0 0,0-1,6 0,0-1,0-1,1 0,-1-1,1 1,-1-1,1 1,-1-1,-3-2,-1 0,0 0,-1 0,0 0,-1 0,1 0,-1 0</inkml:trace>
</inkml:ink>
</file>

<file path=ppt/ink/ink9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441 391,'-3'-2,"1"5,0 0,-1 1,0-1,1 0,6-1,-1-3,0-1,0 1,0-1,-6-1,1-1,1 0,0 1</inkml:trace>
</inkml:ink>
</file>

<file path=ppt/ink/ink9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503 375,'-3'0,"0"2,0 0,0 1,1 0,-1 0,1 0,2 0,4-2,-1-1,0 0,0 1,0-1,-4-3,0-1,0 1,0 0,0 0,-1 0</inkml:trace>
</inkml:ink>
</file>

<file path=ppt/ink/ink9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157 409,'-1'-3,"0"0,-2 3,1 3,-1 0,1 0,0 0,1 0,1 0,2 0,0 0,1-1,-2 1,-1 0,0 0,0 0,-2 1,1-1,-2-2</inkml:trace>
</inkml:ink>
</file>

<file path=ppt/ink/ink9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143 450,'1'-3,"2"1,-1 5,-1 0,-2 0,1 0,0 0,-1 1,1 0,-1 0,1-1,-1 1,1 0,-1 0,1-1,-1 1,1-1,0 0,-1 0,1 0,0 0,0 0,-1 0,2 0,0 0,-1 0,1 0,0 0,0 0,0 0,1 0,0 0,1-1,0 0,0-1,0 0,0-1,0 0</inkml:trace>
</inkml:ink>
</file>

<file path=ppt/ink/ink9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445 469,'-3'-1,"6"0,0 1,0 1,0-1,2 0,-2 0,0 0,0 0,0 0,1 0,-1 0,1 0,-1 0,1 0,-1 0,1 1,-1-1,1 1,0 0,-1 0,1-1,0 1,0 0,0-1,0 1,0-1,0 0,0 1,0-1,1 0,-1 0,1-1,-1 1,1 0,0-1,-1 1,1-1,0 1,-1 0,1-1,-1 1,1 0,-1 0,0-1,0 1,-1 0,1 0,3 0,-3 0,-1 0,0 0,0 0,3-1,-2 1,0 0,-1-1,0 1,0 0,0 0,-6-2,0 1</inkml:trace>
</inkml:ink>
</file>

<file path=ppt/ink/ink9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640 453,'3'-2,"0"2,1-1,1 1,0-1,0 1,0 0,0 0,-1 0,0 1,0-1,-1 0,0 0,0 0,0 1,0-1,0 1,0-1,-6-1,-1 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1633 794,'-1'3,"1"-6,2 0,-5 5,3-5,0 6,3-3,0-1,-3 4</inkml:trace>
</inkml:ink>
</file>

<file path=ppt/ink/ink9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884 503,'-3'3,"0"-1,-1 0,1 0,-1 0,-1-1,0 0,2-1,0-1,0 1,0-1,-1 1,1-1,0-1,-1 1,1-1,0 0,0 0,0 0,-1-2,0 0,2 0,1 0,1 0,1 1,1-1,-1 1,3-2,-2 2,2-1,-1 2,0 0,0 0,1 1,-1 0,1 1,0 0,0 0,-1 1,1 0,0 0,0 1,-1 0,1 0,-1 1,0-1,0 0,0 1,0-1,0 0,2 1,0 0,-1 0,-1-1,0 0,-2 1,-2 1,-2-1,-2 1,2-1,0-2,0 1</inkml:trace>
</inkml:ink>
</file>

<file path=ppt/ink/ink9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889 509,'-2'3,"-1"0,0-1,0-1,0 0,-1 0,0-1,0 0,1-1,-2 1,0-1,2 1,-2-1,2 1,0-1,-2 1,2-1,0 1,-2-2,1 0,1 1,-1-2,1 0,-1 0,2 0,0 0,0 0,1 0,1 0,1-1,2 2,0-2,0 1,4-3,-2 2,-2 2,0 0,0 1,0 0,0 0,0 0,1 0,-1 1,1-1,0 1,-1 1,1-1,-1 1,1 0,-1 0,0 0,0 0,0 0,0 1,0-1,1 2,-1 0,-1 1,-1-1</inkml:trace>
</inkml:ink>
</file>

<file path=ppt/ink/ink9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1372 1011,'-3'0,"0"1,0 2,1 0,0 1,1 1,1-1,0 0,3 0,1 0,1-1,0-1,-2-1,0 0,0 0,0 0,0-1,1 0,0-1,-1-2,-2-2,-1 0,-1 2,0 0,-1-1,0 1,-3-1,2 2,0 1,0 0,0 1,0 0,0 0,0 1,-1 0,1 0</inkml:trace>
</inkml:ink>
</file>

<file path=ppt/ink/ink9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670 498,'-3'1,"-1"2,0-1,1-1,-2 2,-1 0,2-1,1-1,-1-1,1 1,-1-1,1 0,-1 0,1 0,0-1,-1 0,1 0,0-1,0 1,0-1,0 1,-1-3,1 0,1-1,2 2,1 0,0 0,0-1,0 0,1 0,0-1,0 1,0 0,1 0,-1 0,1 0,0 1,0 0,1 0,0 1,0 0,0 0,1 2,0-1,1 1,-1 1,1 1,0 0,-1 0,0 1,0 0,0 1,-1 0,-1 0,1-1,-1 1,-1 0,0 0,0-1,-1 1,0 2,-1-3,0 0,-1 0,-1 2,-1-1,-1-1,-1 0,0 0,2-2,0 0</inkml:trace>
</inkml:ink>
</file>

<file path=ppt/ink/ink9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1540 921,'1'3,"0"0,0 0,0 0,1 0,0 0,0 0,1 0,-1 0,1-2,0-2,0-2,0-2,-2 2,1 0,0 0,0 0,2-2,-2 2,2-1,-2 0,1 1,-1 0</inkml:trace>
</inkml:ink>
</file>

<file path=ppt/ink/ink9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1342 973,'0'3,"0"0,0 0,1 0,0 0,1 0,1 0,1 1,-1-2,0 1,0-1,0-6,-2-1,-1 2,1-2,0 2,0 0,0-1,0 0,1 0,-2 1,-1 0</inkml:trace>
</inkml:ink>
</file>

<file path=ppt/ink/ink9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918 521,'-3'0,"7"-3,-1 2,1 1,3-1,-4 1,2 0,-1 0,-1 0,0 0,1 0,0 0,0 0,1 0,-1 0,1 0,0 0,0 1,0-1,0 1,0-1,0 1,0 0,0-1,0 1,6 0,-6 0,0-1,0 0,0 1,0-1,0 0,-1 0,0 0,0 0,0 0,0 1,0-1,-1 0,1 0,-1 0,0 0,0 1,2-1,-1 0,0-1,-1 1,0 0,0 0,0-1,0 1,0-1,-6-1,-1-1</inkml:trace>
</inkml:ink>
</file>

<file path=ppt/ink/ink9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121 561,'0'-3,"2"0,0 0,-2 0,3 1</inkml:trace>
</inkml:ink>
</file>

<file path=ppt/ink/ink9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183 507,'-2'-3,"-1"3,0 0,0 1,0-1,0 2,0 0,1 1,-1 1,1-1,0 0,0 1,1-1,0 2,1-2,0 0,0 0,1 1,-1-1,1 0,0 0,0 0,2-2,0 1,0-1,0-1,0 0,0 0,0 0,0 1,0-1,0 0,1 0,-1 0,0 0,0 0,0 0,0 0</inkml:trace>
</inkml:ink>
</file>

<file path=ppt/ink/ink9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186 567,'3'-1,"0"0,0 1,0 0,1 0,1 0,-2 0,1 0,0 0,-1 0,1 0,-1-1,1 1,1 0,-1 0,1 0,-1 0,-1-1,2 1,-1 0,-1 0,1 0,0-1,-1 1,0-1,0 0,-6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1647 777,'-1'-3,"-2"1,0 1,0 1,0 0,0 2,0 0,0 0,0 1,1 0,0 0,-1 1,2-1,0 0,1 0,0 0,-1 0,1 0,1 0,1 0,1-1,0-1,0 0,0-1,0 0,0 0,0-1,0-1,0 0,0 0,0-1,-2 0,1 0,-1 0,0 0,0 0,-1 0,0 0,0 0,-1 0,0 0,0 0,0 0,-2 2,0 0,0 2,0-2,0 2,0 0,0 1,0-1,1 2,0 0,-1 0,1 0,1 0,0 0,1 0,0 0,1 0,-1 0,1 0,-1 0,2 0,0 0,2-2,-1-1,0-1,0 1,0-1,0 0,0-1,0-1,0 0,-1 0,0 0,-1 0,0 0,-1 0,0 0,0 0,-1 0,0 0,0 0,0 0,-2 1,0 2,0 0,0 1,0 0,0 0,0 1,0 0,0 1,0 0,0 0,1 0,1 1,-1-1,2 0,-1 0,1 1,0-1,1 0,2-1,0-1,0-1,0 0,0 0,0-1,0 1,0-1,0-1,0 0,0-1,-1 0,-1 0,0 0,0 0,-1 0,0 0,0 0,-2 0,0 0,-1 2</inkml:trace>
</inkml:ink>
</file>

<file path=ppt/ink/ink9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1293 404,'3'-2,"0"2,1 0,2-1,-3 1,0 0,2 1,-2-1,0 0,0 0,0 0,0 0,1 0,-1 0,1 0,-1 0,1 0,-1 0,1 0,0 0,0-1,0 1,0 0,0-1,0 1,-1-1,1 0,-1 1,1 0,-1-1,0 1,0-1,0 1,0 0,0 0,0-1,3 1,-3 0,0 1,0-1,0 0,2 0,-2 0,0 1,0-1,0 0,2 0,-2 0,0-1,2 1,-2 0,1 0,1 1,-1-1,0 1,1 0,-1-1,1 0,-1 0,0 0,0-1,-1 1,0 0,0 1,0-1,-7-2</inkml:trace>
</inkml:ink>
</file>

<file path=ppt/ink/ink9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1446 466,'-3'-1,"1"-2,5 0,0 3,0 1,1-1,-1 0,1 0,1 0,2-1,-4 1,0 0,0 0,0 0,2 1,-2 0,0-1,2 2,-2-1,0-1,1 1,-1-1,4 1,-3-1,0 0,0-1,0 1,0 0,1-1,-1 1,1-1,-1 1,1 0,-1 0,1 0,-1 0,0 0,0 1,0-1,0 1,0 0,0-1,-1 1,1 0,0-1,0 1,-1 0,5 0,-4-1,-1 0,1 1,-1-1,1 0,-1 0,0 1,0-1,0 0,0 0,0 1,0-1,2 0,-2 1,2-1,-2 0,0 0,2 0,-2 0,0 0,0 1,0-1,0 0,0 0,0 0,2 0,-2 0,0 0,2 1,-2-1,2 0,-2 0,2-1,-2 1,0 0,0-1,0 1,0 0,0-1,0 1,0 0,0-1,0 1,0 0,0-1,0 1,0 0,2-1,-2 1,2-1,-1 1,-1-1,1 1,-1 0,1-1,1 1,0-1,-1 1,-1 0,1-1,1 1,-1 0,-1-1,1 1,0 0,0 0,-1 0,1 0,-1 0,1 0,-1 0,0 0,0 0,0 0,0 0,1-1,-1 0,-6-1,0 1</inkml:trace>
</inkml:ink>
</file>

<file path=ppt/ink/ink9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1756 466,'3'1,"0"0,0 0,0 0,0 0,2-1,0 1,-2-1,1 0,-1 0,1 0,-1 0,1 0,0 0,0 0,0-1,0 1,0 0,1 0,-1 0,0 0,0-1,0 1,0 0,0 0,0 0,0 0,-1 0,1 0,0 0,-1 0,0 0,1 0,-1 0,0-1,1 1,-1 0,0 0,0 0,0 0,0 0,0 0,0 0,0 0,0 1,0-1,0 0,2 0,-2 1,2-1,-1 0,-1 1,0-1,1 0,-1 0,1 0,-1 0,0 0,0 0,0 0,0 1,0-1,1-1,-8 1</inkml:trace>
</inkml:ink>
</file>

<file path=ppt/ink/ink9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1641 532,'-3'0,"7"-4,-1 3,1 0,0 0,1 0,0 0,0 0,0 1,-2-1,0 1,0 0,0 0,0 0,1 0,-1 0,0 0,1 0,0 0,-1 0,1 0,0 0,0 0,0 0,-1 0,1-1,0 1,0-1,0 1,0-1,0 0,0 1,0-1,0 1,2-1,-3 1,0-1,0 1,0 0,2 0,0 0,2 0,-4 0,2 0,0 0,0 0,-1-1,0 1,0 0,0 0,-1 0,0 0,1 0,-1 0,0 0,1 0,-1-1,1 1,-1 0,0 0,-6-2</inkml:trace>
</inkml:ink>
</file>

<file path=ppt/ink/ink9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1301 576,'-3'-1,"0"1,0-3,6 2,0 1,0-1,0 1,1 0,0 0,-1-1,2 1,-2 0,0 0,0 0,0-1,0 1,0 0,1 0,-1 0,1 0,-1 0,1 0,0 0,0 0,-1 0,1 0,0 0,-1 0,1 1,-1-1,1 0,-1 0,1 1,-1-1,1 0,-1 0,0 0,1 0,-1 0,1 0,-1 0,1 0,0 0,-1 0,1 0,-1 0,0 0,1 0,-1 0,0 0,2 0,0 0,-1 0,-1 0,0 0,0 1,0-1,0 0,0 0,0-1,-6 1,0-1</inkml:trace>
</inkml:ink>
</file>

<file path=ppt/ink/ink9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1702 237,'-2'-3,"-1"4,2 2,2 0,2-2,-2 2,2-4,-3-2,-3 2,3-2,-2 6,0 1,1-1,2-6,0 0,1 0</inkml:trace>
</inkml:ink>
</file>

<file path=ppt/ink/ink9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1708 233,'3'-1,"1"-3,0 1,0 0,-1 1,0-1,0 1,0-1,0 1,0-1,0 0,0 0,0 0,0 0,0 1,0-1,1 0,-1 0,0 1,0-1</inkml:trace>
</inkml:ink>
</file>

<file path=ppt/ink/ink9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1778 160,'-4'2,"1"2,2-1,1 0,3-2,0-2,0-1,0 0,-1-1,-5 3,0 2,3-5,1 0,-4 6</inkml:trace>
</inkml:ink>
</file>

<file path=ppt/ink/ink9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1707 245,'-2'3,"-1"-2,2-4,1 0,-3 2,6-2,-6 3,6 2,-2 1,2-1,0-3,-1-3,0 1,-3 0,-2 3,0 1</inkml:trace>
</inkml:ink>
</file>

<file path=ppt/ink/ink9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1723 234,'3'-1,"-1"-2,2 0,0-1,-1 1,2-1,-2 2,0-1,0 1,1-1,-1 1,0 0,-1-1,1 1,1-2,0 1,-2 0,1 0,-1 0,-1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1636 794,'-3'2,"3"1,3-4</inkml:trace>
</inkml:ink>
</file>

<file path=ppt/ink/ink9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1777 168,'-2'3,"0"1,1-1,4-1,1-4,-1-2,0 0,-3 1,-3 1,0 3,0 1,0 0,0 1</inkml:trace>
</inkml:ink>
</file>

<file path=ppt/ink/ink9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1714 240,'-3'3,"0"-1,6-1,-3-4,-1 0,-2 0,0 3,3 3,3-2,0-4</inkml:trace>
</inkml:ink>
</file>

<file path=ppt/ink/ink9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1762 256,'4'2,"-3"3,-3-2,-2 0,0 1,1-2,-2 2,2-2,0 0,0-1,0 1,-1-1,1-1,0 1,0-1,0 0,-1 0,1-1,0 0,0 0,0 0,0 0,0-1,-2-1,1-1,1-1,0 0,2 2,1 0,-1-1,1 0,0 0,0-1,0 1,1-1,-1 0,1 0,0-1,1 1,-1-1,1 1,0-1,0 0,1 1,0-1,0 1,0 0,0 1,1-1,-1 1,0 0,1 0,0 1,0 0,0 0,0 1,0 0,0 0,1 1,0 1,-1 0,1 0,0 0,0 1,-1 1,1 0,-1 0,0 0,0 1,-1 1,1-1,-1 2,0-1,-1 1,0 0,0 0,0 1,-1-1,0 1,-1-1,0 0,0 0,0-1,-1 1,0-1,0 0,0 0,-1 0,0 0,0 0,0 0,-1 0,1 0,-1-1,1 1,-1-1,0 0,-1 0,1-1,-1 1,1-1,-1 0,1 0,0 0,0-1,0 0,-1 1,0-2,1 0,0-1,1-2,1-2</inkml:trace>
</inkml:ink>
</file>

<file path=ppt/ink/ink9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1714 285,'-5'5,"10"-6,5-5,-6 2,1 0,1 0,0-1,0 0,1 0,0 0,0 0,-1 0,1 0,-1 1,6-5,-7 5,0 0,4-3,-5 4,-1 1,0-1,0 1,2-2,-2 1,0 1,0 0,-5 5,-1-3</inkml:trace>
</inkml:ink>
</file>

<file path=ppt/ink/ink9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1824 228,'-3'3,"0"-1,-1 1,0 0,0 1,-3 1,3-1,1-2,-1 1,1-1,0 0,0 0,0-1,-3 3,2-2,1-1,-1 1,0-1,0 1,0-1,0 0,0 1,0-1,0 0,-1-1,1 1,-4 0,4-1,1 0,-1 0,1-1,0 1,0-1,0 1,-1-2,0-1,0 0,1 0,1-1,0 0,0 0,1 0,0 0,1 0,0-1,1 0,-1 2,1 0,0 0,0 0,0 0,0-1,1 1,0-1,0 0,-1 1,21-31,-20 31,0 0,1 0,-1 0,1 0,-1 0,1 0,0 1,-1-1,1 0,0 0,0 1,4-3,-4 3,0 1,2-2,1 1,-3 1,0 0,0 1,1-1,-1 0,0 1,0-1,0 1,0 0,0 0,2 1,-1 0,-1 0,0 2,0 1,0 0,-1 0,-1-1,1 0,1 3,-1-2,0-1,0 1,-1 0,0 0,-1-1,0 2,0 0,0-2,-1 0,0 2,1-2,-1 0,-1 2,1-2,-1 2,-1 0,2-2,-2 2,0 0,0-1,1-1,0 1,-1 0,1-1,0 1,-1-1,-1 1,0-1,1-2,0 1,-1-1,0-1,0 1,1 0,0 0</inkml:trace>
</inkml:ink>
</file>

<file path=ppt/ink/ink9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1717 238,'-3'-1,"0"2,0-2,0 1,0 0,0 1,6 1,0-1,0-1,0-2,-6 0,1 5,1 1,0 0,0 0,1-1,3-5,0-1,2-3,-3 2,-1 1,-4 3,1 3</inkml:trace>
</inkml:ink>
</file>

<file path=ppt/ink/ink9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1778 170,'0'-3,"0"0,-2 6,2 0,3-2,-1-4,-5 1,0 3,3 2,0 0,1 0,0 0</inkml:trace>
</inkml:ink>
</file>

<file path=ppt/ink/ink9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1722 240,'-3'0,"1"-3,5-1,0 1,-1 0,3-2,0 0,-2 2,0 0,3-2,-3 2,-1 0,4-2,-1 1,-3 1,1 1,1-2,0 0,-1 1,0 0,-2 0,-4 4,0 2,0 0</inkml:trace>
</inkml:ink>
</file>

<file path=ppt/ink/ink9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1707 258,'-1'3,"-1"1,0-1,2 0,3-6,0 0,-1-1,-1 0,-1 0,-3 2,0 3</inkml:trace>
</inkml:ink>
</file>

<file path=ppt/ink/ink9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7-16T22:44:26"/>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1776 173,'-3'0,"3"3,0 1,2-1,1-2,0-3,0-1,-1 0,-1 0,-2 0,-2 1,0 2,0 1,0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Compact: </a:t>
            </a:r>
            <a:r>
              <a:rPr lang="en-US" altLang="zh-CN"/>
              <a:t>closed &amp; bounded</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situation</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situation</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Compact: </a:t>
            </a:r>
            <a:r>
              <a:rPr lang="en-US" altLang="zh-CN"/>
              <a:t>closed &amp; bounded</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principal component</a:t>
            </a:r>
            <a:endParaRPr lang="zh-CN" altLang="en-US"/>
          </a:p>
          <a:p>
            <a:r>
              <a:rPr lang="zh-CN" altLang="en-US">
                <a:sym typeface="+mn-ea"/>
              </a:rPr>
              <a:t>analysis</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number of negative eigenvalues of Hassian matrix at this point.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customXml" Target="../ink/ink342.xml"/><Relationship Id="rId8" Type="http://schemas.openxmlformats.org/officeDocument/2006/relationships/image" Target="../media/image348.png"/><Relationship Id="rId7" Type="http://schemas.openxmlformats.org/officeDocument/2006/relationships/customXml" Target="../ink/ink341.xml"/><Relationship Id="rId6" Type="http://schemas.openxmlformats.org/officeDocument/2006/relationships/image" Target="../media/image347.png"/><Relationship Id="rId5" Type="http://schemas.openxmlformats.org/officeDocument/2006/relationships/customXml" Target="../ink/ink340.xml"/><Relationship Id="rId4" Type="http://schemas.openxmlformats.org/officeDocument/2006/relationships/image" Target="../media/image346.png"/><Relationship Id="rId35" Type="http://schemas.openxmlformats.org/officeDocument/2006/relationships/notesSlide" Target="../notesSlides/notesSlide7.xml"/><Relationship Id="rId34" Type="http://schemas.openxmlformats.org/officeDocument/2006/relationships/slideLayout" Target="../slideLayouts/slideLayout2.xml"/><Relationship Id="rId33" Type="http://schemas.openxmlformats.org/officeDocument/2006/relationships/tags" Target="../tags/tag77.xml"/><Relationship Id="rId32" Type="http://schemas.openxmlformats.org/officeDocument/2006/relationships/image" Target="../media/image360.png"/><Relationship Id="rId31" Type="http://schemas.openxmlformats.org/officeDocument/2006/relationships/customXml" Target="../ink/ink353.xml"/><Relationship Id="rId30" Type="http://schemas.openxmlformats.org/officeDocument/2006/relationships/image" Target="../media/image359.png"/><Relationship Id="rId3" Type="http://schemas.openxmlformats.org/officeDocument/2006/relationships/customXml" Target="../ink/ink339.xml"/><Relationship Id="rId29" Type="http://schemas.openxmlformats.org/officeDocument/2006/relationships/customXml" Target="../ink/ink352.xml"/><Relationship Id="rId28" Type="http://schemas.openxmlformats.org/officeDocument/2006/relationships/image" Target="../media/image358.png"/><Relationship Id="rId27" Type="http://schemas.openxmlformats.org/officeDocument/2006/relationships/customXml" Target="../ink/ink351.xml"/><Relationship Id="rId26" Type="http://schemas.openxmlformats.org/officeDocument/2006/relationships/image" Target="../media/image357.png"/><Relationship Id="rId25" Type="http://schemas.openxmlformats.org/officeDocument/2006/relationships/customXml" Target="../ink/ink350.xml"/><Relationship Id="rId24" Type="http://schemas.openxmlformats.org/officeDocument/2006/relationships/image" Target="../media/image356.png"/><Relationship Id="rId23" Type="http://schemas.openxmlformats.org/officeDocument/2006/relationships/customXml" Target="../ink/ink349.xml"/><Relationship Id="rId22" Type="http://schemas.openxmlformats.org/officeDocument/2006/relationships/image" Target="../media/image355.png"/><Relationship Id="rId21" Type="http://schemas.openxmlformats.org/officeDocument/2006/relationships/customXml" Target="../ink/ink348.xml"/><Relationship Id="rId20" Type="http://schemas.openxmlformats.org/officeDocument/2006/relationships/image" Target="../media/image354.png"/><Relationship Id="rId2" Type="http://schemas.openxmlformats.org/officeDocument/2006/relationships/image" Target="../media/image345.png"/><Relationship Id="rId19" Type="http://schemas.openxmlformats.org/officeDocument/2006/relationships/customXml" Target="../ink/ink347.xml"/><Relationship Id="rId18" Type="http://schemas.openxmlformats.org/officeDocument/2006/relationships/image" Target="../media/image353.png"/><Relationship Id="rId17" Type="http://schemas.openxmlformats.org/officeDocument/2006/relationships/customXml" Target="../ink/ink346.xml"/><Relationship Id="rId16" Type="http://schemas.openxmlformats.org/officeDocument/2006/relationships/image" Target="../media/image352.png"/><Relationship Id="rId15" Type="http://schemas.openxmlformats.org/officeDocument/2006/relationships/customXml" Target="../ink/ink345.xml"/><Relationship Id="rId14" Type="http://schemas.openxmlformats.org/officeDocument/2006/relationships/image" Target="../media/image351.png"/><Relationship Id="rId13" Type="http://schemas.openxmlformats.org/officeDocument/2006/relationships/customXml" Target="../ink/ink344.xml"/><Relationship Id="rId12" Type="http://schemas.openxmlformats.org/officeDocument/2006/relationships/image" Target="../media/image350.png"/><Relationship Id="rId11" Type="http://schemas.openxmlformats.org/officeDocument/2006/relationships/customXml" Target="../ink/ink343.xml"/><Relationship Id="rId10" Type="http://schemas.openxmlformats.org/officeDocument/2006/relationships/image" Target="../media/image349.png"/><Relationship Id="rId1" Type="http://schemas.openxmlformats.org/officeDocument/2006/relationships/image" Target="../media/image344.png"/></Relationships>
</file>

<file path=ppt/slides/_rels/slide11.xml.rels><?xml version="1.0" encoding="UTF-8" standalone="yes"?>
<Relationships xmlns="http://schemas.openxmlformats.org/package/2006/relationships"><Relationship Id="rId9" Type="http://schemas.openxmlformats.org/officeDocument/2006/relationships/image" Target="../media/image364.png"/><Relationship Id="rId8" Type="http://schemas.openxmlformats.org/officeDocument/2006/relationships/customXml" Target="../ink/ink357.xml"/><Relationship Id="rId7" Type="http://schemas.openxmlformats.org/officeDocument/2006/relationships/image" Target="../media/image363.png"/><Relationship Id="rId6" Type="http://schemas.openxmlformats.org/officeDocument/2006/relationships/customXml" Target="../ink/ink356.xml"/><Relationship Id="rId5" Type="http://schemas.openxmlformats.org/officeDocument/2006/relationships/image" Target="../media/image362.png"/><Relationship Id="rId4" Type="http://schemas.openxmlformats.org/officeDocument/2006/relationships/customXml" Target="../ink/ink355.xml"/><Relationship Id="rId3" Type="http://schemas.openxmlformats.org/officeDocument/2006/relationships/image" Target="../media/image361.png"/><Relationship Id="rId28" Type="http://schemas.openxmlformats.org/officeDocument/2006/relationships/notesSlide" Target="../notesSlides/notesSlide8.xml"/><Relationship Id="rId27" Type="http://schemas.openxmlformats.org/officeDocument/2006/relationships/slideLayout" Target="../slideLayouts/slideLayout2.xml"/><Relationship Id="rId26" Type="http://schemas.openxmlformats.org/officeDocument/2006/relationships/tags" Target="../tags/tag78.xml"/><Relationship Id="rId25" Type="http://schemas.openxmlformats.org/officeDocument/2006/relationships/image" Target="../media/image372.png"/><Relationship Id="rId24" Type="http://schemas.openxmlformats.org/officeDocument/2006/relationships/customXml" Target="../ink/ink365.xml"/><Relationship Id="rId23" Type="http://schemas.openxmlformats.org/officeDocument/2006/relationships/image" Target="../media/image371.png"/><Relationship Id="rId22" Type="http://schemas.openxmlformats.org/officeDocument/2006/relationships/customXml" Target="../ink/ink364.xml"/><Relationship Id="rId21" Type="http://schemas.openxmlformats.org/officeDocument/2006/relationships/image" Target="../media/image370.png"/><Relationship Id="rId20" Type="http://schemas.openxmlformats.org/officeDocument/2006/relationships/customXml" Target="../ink/ink363.xml"/><Relationship Id="rId2" Type="http://schemas.openxmlformats.org/officeDocument/2006/relationships/customXml" Target="../ink/ink354.xml"/><Relationship Id="rId19" Type="http://schemas.openxmlformats.org/officeDocument/2006/relationships/image" Target="../media/image369.png"/><Relationship Id="rId18" Type="http://schemas.openxmlformats.org/officeDocument/2006/relationships/customXml" Target="../ink/ink362.xml"/><Relationship Id="rId17" Type="http://schemas.openxmlformats.org/officeDocument/2006/relationships/image" Target="../media/image368.png"/><Relationship Id="rId16" Type="http://schemas.openxmlformats.org/officeDocument/2006/relationships/customXml" Target="../ink/ink361.xml"/><Relationship Id="rId15" Type="http://schemas.openxmlformats.org/officeDocument/2006/relationships/image" Target="../media/image367.png"/><Relationship Id="rId14" Type="http://schemas.openxmlformats.org/officeDocument/2006/relationships/customXml" Target="../ink/ink360.xml"/><Relationship Id="rId13" Type="http://schemas.openxmlformats.org/officeDocument/2006/relationships/image" Target="../media/image366.png"/><Relationship Id="rId12" Type="http://schemas.openxmlformats.org/officeDocument/2006/relationships/customXml" Target="../ink/ink359.xml"/><Relationship Id="rId11" Type="http://schemas.openxmlformats.org/officeDocument/2006/relationships/image" Target="../media/image365.png"/><Relationship Id="rId10" Type="http://schemas.openxmlformats.org/officeDocument/2006/relationships/customXml" Target="../ink/ink358.xml"/><Relationship Id="rId1" Type="http://schemas.openxmlformats.org/officeDocument/2006/relationships/image" Target="../media/image345.png"/></Relationships>
</file>

<file path=ppt/slides/_rels/slide12.xml.rels><?xml version="1.0" encoding="UTF-8" standalone="yes"?>
<Relationships xmlns="http://schemas.openxmlformats.org/package/2006/relationships"><Relationship Id="rId9" Type="http://schemas.openxmlformats.org/officeDocument/2006/relationships/image" Target="../media/image376.png"/><Relationship Id="rId8" Type="http://schemas.openxmlformats.org/officeDocument/2006/relationships/customXml" Target="../ink/ink369.xml"/><Relationship Id="rId7" Type="http://schemas.openxmlformats.org/officeDocument/2006/relationships/image" Target="../media/image375.png"/><Relationship Id="rId6" Type="http://schemas.openxmlformats.org/officeDocument/2006/relationships/customXml" Target="../ink/ink368.xml"/><Relationship Id="rId5" Type="http://schemas.openxmlformats.org/officeDocument/2006/relationships/image" Target="../media/image374.png"/><Relationship Id="rId4" Type="http://schemas.openxmlformats.org/officeDocument/2006/relationships/customXml" Target="../ink/ink367.xml"/><Relationship Id="rId3" Type="http://schemas.openxmlformats.org/officeDocument/2006/relationships/image" Target="../media/image373.png"/><Relationship Id="rId2" Type="http://schemas.openxmlformats.org/officeDocument/2006/relationships/customXml" Target="../ink/ink366.xml"/><Relationship Id="rId16" Type="http://schemas.openxmlformats.org/officeDocument/2006/relationships/notesSlide" Target="../notesSlides/notesSlide9.xml"/><Relationship Id="rId15" Type="http://schemas.openxmlformats.org/officeDocument/2006/relationships/slideLayout" Target="../slideLayouts/slideLayout2.xml"/><Relationship Id="rId14" Type="http://schemas.openxmlformats.org/officeDocument/2006/relationships/tags" Target="../tags/tag79.xml"/><Relationship Id="rId13" Type="http://schemas.openxmlformats.org/officeDocument/2006/relationships/image" Target="../media/image378.png"/><Relationship Id="rId12" Type="http://schemas.openxmlformats.org/officeDocument/2006/relationships/customXml" Target="../ink/ink371.xml"/><Relationship Id="rId11" Type="http://schemas.openxmlformats.org/officeDocument/2006/relationships/image" Target="../media/image377.png"/><Relationship Id="rId10" Type="http://schemas.openxmlformats.org/officeDocument/2006/relationships/customXml" Target="../ink/ink370.xml"/><Relationship Id="rId1" Type="http://schemas.openxmlformats.org/officeDocument/2006/relationships/image" Target="../media/image345.png"/></Relationships>
</file>

<file path=ppt/slides/_rels/slide13.xml.rels><?xml version="1.0" encoding="UTF-8" standalone="yes"?>
<Relationships xmlns="http://schemas.openxmlformats.org/package/2006/relationships"><Relationship Id="rId99" Type="http://schemas.openxmlformats.org/officeDocument/2006/relationships/image" Target="../media/image425.png"/><Relationship Id="rId98" Type="http://schemas.openxmlformats.org/officeDocument/2006/relationships/customXml" Target="../ink/ink419.xml"/><Relationship Id="rId97" Type="http://schemas.openxmlformats.org/officeDocument/2006/relationships/image" Target="../media/image424.png"/><Relationship Id="rId96" Type="http://schemas.openxmlformats.org/officeDocument/2006/relationships/customXml" Target="../ink/ink418.xml"/><Relationship Id="rId95" Type="http://schemas.openxmlformats.org/officeDocument/2006/relationships/image" Target="../media/image423.png"/><Relationship Id="rId94" Type="http://schemas.openxmlformats.org/officeDocument/2006/relationships/customXml" Target="../ink/ink417.xml"/><Relationship Id="rId93" Type="http://schemas.openxmlformats.org/officeDocument/2006/relationships/image" Target="../media/image422.png"/><Relationship Id="rId92" Type="http://schemas.openxmlformats.org/officeDocument/2006/relationships/customXml" Target="../ink/ink416.xml"/><Relationship Id="rId91" Type="http://schemas.openxmlformats.org/officeDocument/2006/relationships/image" Target="../media/image421.png"/><Relationship Id="rId90" Type="http://schemas.openxmlformats.org/officeDocument/2006/relationships/customXml" Target="../ink/ink415.xml"/><Relationship Id="rId9" Type="http://schemas.openxmlformats.org/officeDocument/2006/relationships/image" Target="../media/image381.png"/><Relationship Id="rId89" Type="http://schemas.openxmlformats.org/officeDocument/2006/relationships/image" Target="../media/image420.png"/><Relationship Id="rId88" Type="http://schemas.openxmlformats.org/officeDocument/2006/relationships/customXml" Target="../ink/ink414.xml"/><Relationship Id="rId87" Type="http://schemas.openxmlformats.org/officeDocument/2006/relationships/image" Target="../media/image419.png"/><Relationship Id="rId86" Type="http://schemas.openxmlformats.org/officeDocument/2006/relationships/customXml" Target="../ink/ink413.xml"/><Relationship Id="rId85" Type="http://schemas.openxmlformats.org/officeDocument/2006/relationships/image" Target="../media/image418.png"/><Relationship Id="rId84" Type="http://schemas.openxmlformats.org/officeDocument/2006/relationships/customXml" Target="../ink/ink412.xml"/><Relationship Id="rId83" Type="http://schemas.openxmlformats.org/officeDocument/2006/relationships/image" Target="../media/image417.png"/><Relationship Id="rId82" Type="http://schemas.openxmlformats.org/officeDocument/2006/relationships/customXml" Target="../ink/ink411.xml"/><Relationship Id="rId81" Type="http://schemas.openxmlformats.org/officeDocument/2006/relationships/image" Target="../media/image416.png"/><Relationship Id="rId80" Type="http://schemas.openxmlformats.org/officeDocument/2006/relationships/customXml" Target="../ink/ink410.xml"/><Relationship Id="rId8" Type="http://schemas.openxmlformats.org/officeDocument/2006/relationships/customXml" Target="../ink/ink374.xml"/><Relationship Id="rId79" Type="http://schemas.openxmlformats.org/officeDocument/2006/relationships/image" Target="../media/image415.png"/><Relationship Id="rId78" Type="http://schemas.openxmlformats.org/officeDocument/2006/relationships/customXml" Target="../ink/ink409.xml"/><Relationship Id="rId77" Type="http://schemas.openxmlformats.org/officeDocument/2006/relationships/image" Target="../media/image414.png"/><Relationship Id="rId76" Type="http://schemas.openxmlformats.org/officeDocument/2006/relationships/customXml" Target="../ink/ink408.xml"/><Relationship Id="rId75" Type="http://schemas.openxmlformats.org/officeDocument/2006/relationships/image" Target="../media/image413.png"/><Relationship Id="rId74" Type="http://schemas.openxmlformats.org/officeDocument/2006/relationships/customXml" Target="../ink/ink407.xml"/><Relationship Id="rId73" Type="http://schemas.openxmlformats.org/officeDocument/2006/relationships/image" Target="../media/image412.png"/><Relationship Id="rId72" Type="http://schemas.openxmlformats.org/officeDocument/2006/relationships/customXml" Target="../ink/ink406.xml"/><Relationship Id="rId71" Type="http://schemas.openxmlformats.org/officeDocument/2006/relationships/image" Target="../media/image411.png"/><Relationship Id="rId70" Type="http://schemas.openxmlformats.org/officeDocument/2006/relationships/customXml" Target="../ink/ink405.xml"/><Relationship Id="rId7" Type="http://schemas.openxmlformats.org/officeDocument/2006/relationships/image" Target="../media/image380.png"/><Relationship Id="rId69" Type="http://schemas.openxmlformats.org/officeDocument/2006/relationships/image" Target="../media/image410.png"/><Relationship Id="rId68" Type="http://schemas.openxmlformats.org/officeDocument/2006/relationships/customXml" Target="../ink/ink404.xml"/><Relationship Id="rId67" Type="http://schemas.openxmlformats.org/officeDocument/2006/relationships/image" Target="../media/image409.png"/><Relationship Id="rId66" Type="http://schemas.openxmlformats.org/officeDocument/2006/relationships/customXml" Target="../ink/ink403.xml"/><Relationship Id="rId65" Type="http://schemas.openxmlformats.org/officeDocument/2006/relationships/image" Target="../media/image408.png"/><Relationship Id="rId64" Type="http://schemas.openxmlformats.org/officeDocument/2006/relationships/customXml" Target="../ink/ink402.xml"/><Relationship Id="rId63" Type="http://schemas.openxmlformats.org/officeDocument/2006/relationships/image" Target="../media/image407.png"/><Relationship Id="rId62" Type="http://schemas.openxmlformats.org/officeDocument/2006/relationships/customXml" Target="../ink/ink401.xml"/><Relationship Id="rId61" Type="http://schemas.openxmlformats.org/officeDocument/2006/relationships/image" Target="../media/image406.png"/><Relationship Id="rId60" Type="http://schemas.openxmlformats.org/officeDocument/2006/relationships/customXml" Target="../ink/ink400.xml"/><Relationship Id="rId6" Type="http://schemas.openxmlformats.org/officeDocument/2006/relationships/customXml" Target="../ink/ink373.xml"/><Relationship Id="rId59" Type="http://schemas.openxmlformats.org/officeDocument/2006/relationships/image" Target="../media/image405.png"/><Relationship Id="rId58" Type="http://schemas.openxmlformats.org/officeDocument/2006/relationships/customXml" Target="../ink/ink399.xml"/><Relationship Id="rId57" Type="http://schemas.openxmlformats.org/officeDocument/2006/relationships/image" Target="../media/image404.png"/><Relationship Id="rId56" Type="http://schemas.openxmlformats.org/officeDocument/2006/relationships/customXml" Target="../ink/ink398.xml"/><Relationship Id="rId55" Type="http://schemas.openxmlformats.org/officeDocument/2006/relationships/image" Target="../media/image403.png"/><Relationship Id="rId54" Type="http://schemas.openxmlformats.org/officeDocument/2006/relationships/customXml" Target="../ink/ink397.xml"/><Relationship Id="rId53" Type="http://schemas.openxmlformats.org/officeDocument/2006/relationships/image" Target="../media/image402.png"/><Relationship Id="rId52" Type="http://schemas.openxmlformats.org/officeDocument/2006/relationships/customXml" Target="../ink/ink396.xml"/><Relationship Id="rId51" Type="http://schemas.openxmlformats.org/officeDocument/2006/relationships/image" Target="../media/image401.png"/><Relationship Id="rId50" Type="http://schemas.openxmlformats.org/officeDocument/2006/relationships/customXml" Target="../ink/ink395.xml"/><Relationship Id="rId5" Type="http://schemas.openxmlformats.org/officeDocument/2006/relationships/image" Target="../media/image379.png"/><Relationship Id="rId49" Type="http://schemas.openxmlformats.org/officeDocument/2006/relationships/image" Target="../media/image400.png"/><Relationship Id="rId48" Type="http://schemas.openxmlformats.org/officeDocument/2006/relationships/customXml" Target="../ink/ink394.xml"/><Relationship Id="rId47" Type="http://schemas.openxmlformats.org/officeDocument/2006/relationships/image" Target="../media/image399.png"/><Relationship Id="rId46" Type="http://schemas.openxmlformats.org/officeDocument/2006/relationships/customXml" Target="../ink/ink393.xml"/><Relationship Id="rId45" Type="http://schemas.openxmlformats.org/officeDocument/2006/relationships/image" Target="../media/image398.png"/><Relationship Id="rId44" Type="http://schemas.openxmlformats.org/officeDocument/2006/relationships/customXml" Target="../ink/ink392.xml"/><Relationship Id="rId43" Type="http://schemas.openxmlformats.org/officeDocument/2006/relationships/image" Target="../media/image397.png"/><Relationship Id="rId42" Type="http://schemas.openxmlformats.org/officeDocument/2006/relationships/customXml" Target="../ink/ink391.xml"/><Relationship Id="rId41" Type="http://schemas.openxmlformats.org/officeDocument/2006/relationships/image" Target="../media/image396.png"/><Relationship Id="rId40" Type="http://schemas.openxmlformats.org/officeDocument/2006/relationships/customXml" Target="../ink/ink390.xml"/><Relationship Id="rId4" Type="http://schemas.openxmlformats.org/officeDocument/2006/relationships/customXml" Target="../ink/ink372.xml"/><Relationship Id="rId39" Type="http://schemas.openxmlformats.org/officeDocument/2006/relationships/image" Target="../media/image395.png"/><Relationship Id="rId38" Type="http://schemas.openxmlformats.org/officeDocument/2006/relationships/customXml" Target="../ink/ink389.xml"/><Relationship Id="rId37" Type="http://schemas.openxmlformats.org/officeDocument/2006/relationships/image" Target="../media/image394.png"/><Relationship Id="rId36" Type="http://schemas.openxmlformats.org/officeDocument/2006/relationships/customXml" Target="../ink/ink388.xml"/><Relationship Id="rId35" Type="http://schemas.openxmlformats.org/officeDocument/2006/relationships/image" Target="../media/image393.png"/><Relationship Id="rId34" Type="http://schemas.openxmlformats.org/officeDocument/2006/relationships/customXml" Target="../ink/ink387.xml"/><Relationship Id="rId33" Type="http://schemas.openxmlformats.org/officeDocument/2006/relationships/image" Target="../media/image392.png"/><Relationship Id="rId32" Type="http://schemas.openxmlformats.org/officeDocument/2006/relationships/customXml" Target="../ink/ink386.xml"/><Relationship Id="rId31" Type="http://schemas.openxmlformats.org/officeDocument/2006/relationships/image" Target="../media/image391.png"/><Relationship Id="rId30" Type="http://schemas.openxmlformats.org/officeDocument/2006/relationships/customXml" Target="../ink/ink385.xml"/><Relationship Id="rId3" Type="http://schemas.openxmlformats.org/officeDocument/2006/relationships/image" Target="../media/image285.png"/><Relationship Id="rId29" Type="http://schemas.openxmlformats.org/officeDocument/2006/relationships/image" Target="../media/image19.png"/><Relationship Id="rId28" Type="http://schemas.openxmlformats.org/officeDocument/2006/relationships/customXml" Target="../ink/ink384.xml"/><Relationship Id="rId27" Type="http://schemas.openxmlformats.org/officeDocument/2006/relationships/image" Target="../media/image390.png"/><Relationship Id="rId26" Type="http://schemas.openxmlformats.org/officeDocument/2006/relationships/customXml" Target="../ink/ink383.xml"/><Relationship Id="rId25" Type="http://schemas.openxmlformats.org/officeDocument/2006/relationships/image" Target="../media/image389.png"/><Relationship Id="rId24" Type="http://schemas.openxmlformats.org/officeDocument/2006/relationships/customXml" Target="../ink/ink382.xml"/><Relationship Id="rId23" Type="http://schemas.openxmlformats.org/officeDocument/2006/relationships/image" Target="../media/image388.png"/><Relationship Id="rId22" Type="http://schemas.openxmlformats.org/officeDocument/2006/relationships/customXml" Target="../ink/ink381.xml"/><Relationship Id="rId21" Type="http://schemas.openxmlformats.org/officeDocument/2006/relationships/image" Target="../media/image387.png"/><Relationship Id="rId20" Type="http://schemas.openxmlformats.org/officeDocument/2006/relationships/customXml" Target="../ink/ink380.xml"/><Relationship Id="rId2" Type="http://schemas.openxmlformats.org/officeDocument/2006/relationships/image" Target="../media/image283.png"/><Relationship Id="rId19" Type="http://schemas.openxmlformats.org/officeDocument/2006/relationships/image" Target="../media/image386.png"/><Relationship Id="rId18" Type="http://schemas.openxmlformats.org/officeDocument/2006/relationships/customXml" Target="../ink/ink379.xml"/><Relationship Id="rId17" Type="http://schemas.openxmlformats.org/officeDocument/2006/relationships/image" Target="../media/image385.png"/><Relationship Id="rId16" Type="http://schemas.openxmlformats.org/officeDocument/2006/relationships/customXml" Target="../ink/ink378.xml"/><Relationship Id="rId15" Type="http://schemas.openxmlformats.org/officeDocument/2006/relationships/image" Target="../media/image384.png"/><Relationship Id="rId14" Type="http://schemas.openxmlformats.org/officeDocument/2006/relationships/customXml" Target="../ink/ink377.xml"/><Relationship Id="rId13" Type="http://schemas.openxmlformats.org/officeDocument/2006/relationships/image" Target="../media/image383.png"/><Relationship Id="rId126" Type="http://schemas.openxmlformats.org/officeDocument/2006/relationships/notesSlide" Target="../notesSlides/notesSlide10.xml"/><Relationship Id="rId125" Type="http://schemas.openxmlformats.org/officeDocument/2006/relationships/slideLayout" Target="../slideLayouts/slideLayout2.xml"/><Relationship Id="rId124" Type="http://schemas.openxmlformats.org/officeDocument/2006/relationships/tags" Target="../tags/tag80.xml"/><Relationship Id="rId123" Type="http://schemas.openxmlformats.org/officeDocument/2006/relationships/image" Target="../media/image437.png"/><Relationship Id="rId122" Type="http://schemas.openxmlformats.org/officeDocument/2006/relationships/customXml" Target="../ink/ink431.xml"/><Relationship Id="rId121" Type="http://schemas.openxmlformats.org/officeDocument/2006/relationships/image" Target="../media/image436.png"/><Relationship Id="rId120" Type="http://schemas.openxmlformats.org/officeDocument/2006/relationships/customXml" Target="../ink/ink430.xml"/><Relationship Id="rId12" Type="http://schemas.openxmlformats.org/officeDocument/2006/relationships/customXml" Target="../ink/ink376.xml"/><Relationship Id="rId119" Type="http://schemas.openxmlformats.org/officeDocument/2006/relationships/image" Target="../media/image435.png"/><Relationship Id="rId118" Type="http://schemas.openxmlformats.org/officeDocument/2006/relationships/customXml" Target="../ink/ink429.xml"/><Relationship Id="rId117" Type="http://schemas.openxmlformats.org/officeDocument/2006/relationships/image" Target="../media/image434.png"/><Relationship Id="rId116" Type="http://schemas.openxmlformats.org/officeDocument/2006/relationships/customXml" Target="../ink/ink428.xml"/><Relationship Id="rId115" Type="http://schemas.openxmlformats.org/officeDocument/2006/relationships/image" Target="../media/image433.png"/><Relationship Id="rId114" Type="http://schemas.openxmlformats.org/officeDocument/2006/relationships/customXml" Target="../ink/ink427.xml"/><Relationship Id="rId113" Type="http://schemas.openxmlformats.org/officeDocument/2006/relationships/image" Target="../media/image432.png"/><Relationship Id="rId112" Type="http://schemas.openxmlformats.org/officeDocument/2006/relationships/customXml" Target="../ink/ink426.xml"/><Relationship Id="rId111" Type="http://schemas.openxmlformats.org/officeDocument/2006/relationships/image" Target="../media/image431.png"/><Relationship Id="rId110" Type="http://schemas.openxmlformats.org/officeDocument/2006/relationships/customXml" Target="../ink/ink425.xml"/><Relationship Id="rId11" Type="http://schemas.openxmlformats.org/officeDocument/2006/relationships/image" Target="../media/image382.png"/><Relationship Id="rId109" Type="http://schemas.openxmlformats.org/officeDocument/2006/relationships/image" Target="../media/image430.png"/><Relationship Id="rId108" Type="http://schemas.openxmlformats.org/officeDocument/2006/relationships/customXml" Target="../ink/ink424.xml"/><Relationship Id="rId107" Type="http://schemas.openxmlformats.org/officeDocument/2006/relationships/image" Target="../media/image429.png"/><Relationship Id="rId106" Type="http://schemas.openxmlformats.org/officeDocument/2006/relationships/customXml" Target="../ink/ink423.xml"/><Relationship Id="rId105" Type="http://schemas.openxmlformats.org/officeDocument/2006/relationships/image" Target="../media/image428.png"/><Relationship Id="rId104" Type="http://schemas.openxmlformats.org/officeDocument/2006/relationships/customXml" Target="../ink/ink422.xml"/><Relationship Id="rId103" Type="http://schemas.openxmlformats.org/officeDocument/2006/relationships/image" Target="../media/image427.png"/><Relationship Id="rId102" Type="http://schemas.openxmlformats.org/officeDocument/2006/relationships/customXml" Target="../ink/ink421.xml"/><Relationship Id="rId101" Type="http://schemas.openxmlformats.org/officeDocument/2006/relationships/image" Target="../media/image426.png"/><Relationship Id="rId100" Type="http://schemas.openxmlformats.org/officeDocument/2006/relationships/customXml" Target="../ink/ink420.xml"/><Relationship Id="rId10" Type="http://schemas.openxmlformats.org/officeDocument/2006/relationships/customXml" Target="../ink/ink375.xml"/><Relationship Id="rId1" Type="http://schemas.openxmlformats.org/officeDocument/2006/relationships/image" Target="../media/image282.png"/></Relationships>
</file>

<file path=ppt/slides/_rels/slide14.xml.rels><?xml version="1.0" encoding="UTF-8" standalone="yes"?>
<Relationships xmlns="http://schemas.openxmlformats.org/package/2006/relationships"><Relationship Id="rId9" Type="http://schemas.openxmlformats.org/officeDocument/2006/relationships/image" Target="../media/image440.png"/><Relationship Id="rId8" Type="http://schemas.openxmlformats.org/officeDocument/2006/relationships/customXml" Target="../ink/ink434.xml"/><Relationship Id="rId7" Type="http://schemas.openxmlformats.org/officeDocument/2006/relationships/image" Target="../media/image439.png"/><Relationship Id="rId6" Type="http://schemas.openxmlformats.org/officeDocument/2006/relationships/customXml" Target="../ink/ink433.xml"/><Relationship Id="rId5" Type="http://schemas.openxmlformats.org/officeDocument/2006/relationships/image" Target="../media/image438.png"/><Relationship Id="rId4" Type="http://schemas.openxmlformats.org/officeDocument/2006/relationships/customXml" Target="../ink/ink432.xml"/><Relationship Id="rId3" Type="http://schemas.openxmlformats.org/officeDocument/2006/relationships/image" Target="../media/image285.png"/><Relationship Id="rId20" Type="http://schemas.openxmlformats.org/officeDocument/2006/relationships/notesSlide" Target="../notesSlides/notesSlide11.xml"/><Relationship Id="rId2" Type="http://schemas.openxmlformats.org/officeDocument/2006/relationships/image" Target="../media/image283.png"/><Relationship Id="rId19" Type="http://schemas.openxmlformats.org/officeDocument/2006/relationships/slideLayout" Target="../slideLayouts/slideLayout2.xml"/><Relationship Id="rId18" Type="http://schemas.openxmlformats.org/officeDocument/2006/relationships/tags" Target="../tags/tag81.xml"/><Relationship Id="rId17" Type="http://schemas.openxmlformats.org/officeDocument/2006/relationships/image" Target="../media/image444.png"/><Relationship Id="rId16" Type="http://schemas.openxmlformats.org/officeDocument/2006/relationships/customXml" Target="../ink/ink438.xml"/><Relationship Id="rId15" Type="http://schemas.openxmlformats.org/officeDocument/2006/relationships/image" Target="../media/image443.png"/><Relationship Id="rId14" Type="http://schemas.openxmlformats.org/officeDocument/2006/relationships/customXml" Target="../ink/ink437.xml"/><Relationship Id="rId13" Type="http://schemas.openxmlformats.org/officeDocument/2006/relationships/image" Target="../media/image442.png"/><Relationship Id="rId12" Type="http://schemas.openxmlformats.org/officeDocument/2006/relationships/customXml" Target="../ink/ink436.xml"/><Relationship Id="rId11" Type="http://schemas.openxmlformats.org/officeDocument/2006/relationships/image" Target="../media/image441.png"/><Relationship Id="rId10" Type="http://schemas.openxmlformats.org/officeDocument/2006/relationships/customXml" Target="../ink/ink435.xml"/><Relationship Id="rId1" Type="http://schemas.openxmlformats.org/officeDocument/2006/relationships/image" Target="../media/image282.png"/></Relationships>
</file>

<file path=ppt/slides/_rels/slide15.xml.rels><?xml version="1.0" encoding="UTF-8" standalone="yes"?>
<Relationships xmlns="http://schemas.openxmlformats.org/package/2006/relationships"><Relationship Id="rId9" Type="http://schemas.openxmlformats.org/officeDocument/2006/relationships/image" Target="../media/image447.png"/><Relationship Id="rId8" Type="http://schemas.openxmlformats.org/officeDocument/2006/relationships/customXml" Target="../ink/ink441.xml"/><Relationship Id="rId7" Type="http://schemas.openxmlformats.org/officeDocument/2006/relationships/image" Target="../media/image446.png"/><Relationship Id="rId6" Type="http://schemas.openxmlformats.org/officeDocument/2006/relationships/customXml" Target="../ink/ink440.xml"/><Relationship Id="rId5" Type="http://schemas.openxmlformats.org/officeDocument/2006/relationships/image" Target="../media/image445.png"/><Relationship Id="rId4" Type="http://schemas.openxmlformats.org/officeDocument/2006/relationships/customXml" Target="../ink/ink439.xml"/><Relationship Id="rId3" Type="http://schemas.openxmlformats.org/officeDocument/2006/relationships/image" Target="../media/image285.png"/><Relationship Id="rId2" Type="http://schemas.openxmlformats.org/officeDocument/2006/relationships/image" Target="../media/image283.png"/><Relationship Id="rId18" Type="http://schemas.openxmlformats.org/officeDocument/2006/relationships/notesSlide" Target="../notesSlides/notesSlide12.xml"/><Relationship Id="rId17" Type="http://schemas.openxmlformats.org/officeDocument/2006/relationships/slideLayout" Target="../slideLayouts/slideLayout2.xml"/><Relationship Id="rId16" Type="http://schemas.openxmlformats.org/officeDocument/2006/relationships/tags" Target="../tags/tag82.xml"/><Relationship Id="rId15" Type="http://schemas.openxmlformats.org/officeDocument/2006/relationships/image" Target="../media/image450.png"/><Relationship Id="rId14" Type="http://schemas.openxmlformats.org/officeDocument/2006/relationships/customXml" Target="../ink/ink444.xml"/><Relationship Id="rId13" Type="http://schemas.openxmlformats.org/officeDocument/2006/relationships/image" Target="../media/image449.png"/><Relationship Id="rId12" Type="http://schemas.openxmlformats.org/officeDocument/2006/relationships/customXml" Target="../ink/ink443.xml"/><Relationship Id="rId11" Type="http://schemas.openxmlformats.org/officeDocument/2006/relationships/image" Target="../media/image448.png"/><Relationship Id="rId10" Type="http://schemas.openxmlformats.org/officeDocument/2006/relationships/customXml" Target="../ink/ink442.xml"/><Relationship Id="rId1" Type="http://schemas.openxmlformats.org/officeDocument/2006/relationships/image" Target="../media/image282.png"/></Relationships>
</file>

<file path=ppt/slides/_rels/slide16.xml.rels><?xml version="1.0" encoding="UTF-8" standalone="yes"?>
<Relationships xmlns="http://schemas.openxmlformats.org/package/2006/relationships"><Relationship Id="rId99" Type="http://schemas.openxmlformats.org/officeDocument/2006/relationships/image" Target="../media/image500.png"/><Relationship Id="rId98" Type="http://schemas.openxmlformats.org/officeDocument/2006/relationships/customXml" Target="../ink/ink493.xml"/><Relationship Id="rId97" Type="http://schemas.openxmlformats.org/officeDocument/2006/relationships/image" Target="../media/image499.png"/><Relationship Id="rId96" Type="http://schemas.openxmlformats.org/officeDocument/2006/relationships/customXml" Target="../ink/ink492.xml"/><Relationship Id="rId95" Type="http://schemas.openxmlformats.org/officeDocument/2006/relationships/image" Target="../media/image498.png"/><Relationship Id="rId94" Type="http://schemas.openxmlformats.org/officeDocument/2006/relationships/customXml" Target="../ink/ink491.xml"/><Relationship Id="rId93" Type="http://schemas.openxmlformats.org/officeDocument/2006/relationships/image" Target="../media/image497.png"/><Relationship Id="rId92" Type="http://schemas.openxmlformats.org/officeDocument/2006/relationships/customXml" Target="../ink/ink490.xml"/><Relationship Id="rId91" Type="http://schemas.openxmlformats.org/officeDocument/2006/relationships/image" Target="../media/image496.png"/><Relationship Id="rId90" Type="http://schemas.openxmlformats.org/officeDocument/2006/relationships/customXml" Target="../ink/ink489.xml"/><Relationship Id="rId9" Type="http://schemas.openxmlformats.org/officeDocument/2006/relationships/image" Target="../media/image455.png"/><Relationship Id="rId89" Type="http://schemas.openxmlformats.org/officeDocument/2006/relationships/image" Target="../media/image495.png"/><Relationship Id="rId88" Type="http://schemas.openxmlformats.org/officeDocument/2006/relationships/customXml" Target="../ink/ink488.xml"/><Relationship Id="rId87" Type="http://schemas.openxmlformats.org/officeDocument/2006/relationships/image" Target="../media/image494.png"/><Relationship Id="rId86" Type="http://schemas.openxmlformats.org/officeDocument/2006/relationships/customXml" Target="../ink/ink487.xml"/><Relationship Id="rId85" Type="http://schemas.openxmlformats.org/officeDocument/2006/relationships/image" Target="../media/image493.png"/><Relationship Id="rId84" Type="http://schemas.openxmlformats.org/officeDocument/2006/relationships/customXml" Target="../ink/ink486.xml"/><Relationship Id="rId83" Type="http://schemas.openxmlformats.org/officeDocument/2006/relationships/image" Target="../media/image492.png"/><Relationship Id="rId82" Type="http://schemas.openxmlformats.org/officeDocument/2006/relationships/customXml" Target="../ink/ink485.xml"/><Relationship Id="rId81" Type="http://schemas.openxmlformats.org/officeDocument/2006/relationships/image" Target="../media/image491.png"/><Relationship Id="rId80" Type="http://schemas.openxmlformats.org/officeDocument/2006/relationships/customXml" Target="../ink/ink484.xml"/><Relationship Id="rId8" Type="http://schemas.openxmlformats.org/officeDocument/2006/relationships/customXml" Target="../ink/ink448.xml"/><Relationship Id="rId79" Type="http://schemas.openxmlformats.org/officeDocument/2006/relationships/image" Target="../media/image490.png"/><Relationship Id="rId78" Type="http://schemas.openxmlformats.org/officeDocument/2006/relationships/customXml" Target="../ink/ink483.xml"/><Relationship Id="rId77" Type="http://schemas.openxmlformats.org/officeDocument/2006/relationships/image" Target="../media/image489.png"/><Relationship Id="rId76" Type="http://schemas.openxmlformats.org/officeDocument/2006/relationships/customXml" Target="../ink/ink482.xml"/><Relationship Id="rId75" Type="http://schemas.openxmlformats.org/officeDocument/2006/relationships/image" Target="../media/image488.png"/><Relationship Id="rId74" Type="http://schemas.openxmlformats.org/officeDocument/2006/relationships/customXml" Target="../ink/ink481.xml"/><Relationship Id="rId73" Type="http://schemas.openxmlformats.org/officeDocument/2006/relationships/image" Target="../media/image487.png"/><Relationship Id="rId72" Type="http://schemas.openxmlformats.org/officeDocument/2006/relationships/customXml" Target="../ink/ink480.xml"/><Relationship Id="rId71" Type="http://schemas.openxmlformats.org/officeDocument/2006/relationships/image" Target="../media/image486.png"/><Relationship Id="rId70" Type="http://schemas.openxmlformats.org/officeDocument/2006/relationships/customXml" Target="../ink/ink479.xml"/><Relationship Id="rId7" Type="http://schemas.openxmlformats.org/officeDocument/2006/relationships/image" Target="../media/image454.png"/><Relationship Id="rId69" Type="http://schemas.openxmlformats.org/officeDocument/2006/relationships/image" Target="../media/image485.png"/><Relationship Id="rId68" Type="http://schemas.openxmlformats.org/officeDocument/2006/relationships/customXml" Target="../ink/ink478.xml"/><Relationship Id="rId67" Type="http://schemas.openxmlformats.org/officeDocument/2006/relationships/image" Target="../media/image484.png"/><Relationship Id="rId66" Type="http://schemas.openxmlformats.org/officeDocument/2006/relationships/customXml" Target="../ink/ink477.xml"/><Relationship Id="rId65" Type="http://schemas.openxmlformats.org/officeDocument/2006/relationships/image" Target="../media/image483.png"/><Relationship Id="rId64" Type="http://schemas.openxmlformats.org/officeDocument/2006/relationships/customXml" Target="../ink/ink476.xml"/><Relationship Id="rId63" Type="http://schemas.openxmlformats.org/officeDocument/2006/relationships/image" Target="../media/image482.png"/><Relationship Id="rId62" Type="http://schemas.openxmlformats.org/officeDocument/2006/relationships/customXml" Target="../ink/ink475.xml"/><Relationship Id="rId61" Type="http://schemas.openxmlformats.org/officeDocument/2006/relationships/image" Target="../media/image481.png"/><Relationship Id="rId60" Type="http://schemas.openxmlformats.org/officeDocument/2006/relationships/customXml" Target="../ink/ink474.xml"/><Relationship Id="rId6" Type="http://schemas.openxmlformats.org/officeDocument/2006/relationships/customXml" Target="../ink/ink447.xml"/><Relationship Id="rId59" Type="http://schemas.openxmlformats.org/officeDocument/2006/relationships/image" Target="../media/image480.png"/><Relationship Id="rId58" Type="http://schemas.openxmlformats.org/officeDocument/2006/relationships/customXml" Target="../ink/ink473.xml"/><Relationship Id="rId57" Type="http://schemas.openxmlformats.org/officeDocument/2006/relationships/image" Target="../media/image479.png"/><Relationship Id="rId56" Type="http://schemas.openxmlformats.org/officeDocument/2006/relationships/customXml" Target="../ink/ink472.xml"/><Relationship Id="rId55" Type="http://schemas.openxmlformats.org/officeDocument/2006/relationships/image" Target="../media/image478.png"/><Relationship Id="rId54" Type="http://schemas.openxmlformats.org/officeDocument/2006/relationships/customXml" Target="../ink/ink471.xml"/><Relationship Id="rId53" Type="http://schemas.openxmlformats.org/officeDocument/2006/relationships/image" Target="../media/image477.png"/><Relationship Id="rId52" Type="http://schemas.openxmlformats.org/officeDocument/2006/relationships/customXml" Target="../ink/ink470.xml"/><Relationship Id="rId51" Type="http://schemas.openxmlformats.org/officeDocument/2006/relationships/image" Target="../media/image476.png"/><Relationship Id="rId50" Type="http://schemas.openxmlformats.org/officeDocument/2006/relationships/customXml" Target="../ink/ink469.xml"/><Relationship Id="rId5" Type="http://schemas.openxmlformats.org/officeDocument/2006/relationships/image" Target="../media/image453.png"/><Relationship Id="rId49" Type="http://schemas.openxmlformats.org/officeDocument/2006/relationships/image" Target="../media/image475.png"/><Relationship Id="rId48" Type="http://schemas.openxmlformats.org/officeDocument/2006/relationships/customXml" Target="../ink/ink468.xml"/><Relationship Id="rId47" Type="http://schemas.openxmlformats.org/officeDocument/2006/relationships/image" Target="../media/image474.png"/><Relationship Id="rId46" Type="http://schemas.openxmlformats.org/officeDocument/2006/relationships/customXml" Target="../ink/ink467.xml"/><Relationship Id="rId45" Type="http://schemas.openxmlformats.org/officeDocument/2006/relationships/image" Target="../media/image473.png"/><Relationship Id="rId44" Type="http://schemas.openxmlformats.org/officeDocument/2006/relationships/customXml" Target="../ink/ink466.xml"/><Relationship Id="rId43" Type="http://schemas.openxmlformats.org/officeDocument/2006/relationships/image" Target="../media/image472.png"/><Relationship Id="rId42" Type="http://schemas.openxmlformats.org/officeDocument/2006/relationships/customXml" Target="../ink/ink465.xml"/><Relationship Id="rId41" Type="http://schemas.openxmlformats.org/officeDocument/2006/relationships/image" Target="../media/image471.png"/><Relationship Id="rId40" Type="http://schemas.openxmlformats.org/officeDocument/2006/relationships/customXml" Target="../ink/ink464.xml"/><Relationship Id="rId4" Type="http://schemas.openxmlformats.org/officeDocument/2006/relationships/customXml" Target="../ink/ink446.xml"/><Relationship Id="rId39" Type="http://schemas.openxmlformats.org/officeDocument/2006/relationships/image" Target="../media/image470.png"/><Relationship Id="rId38" Type="http://schemas.openxmlformats.org/officeDocument/2006/relationships/customXml" Target="../ink/ink463.xml"/><Relationship Id="rId37" Type="http://schemas.openxmlformats.org/officeDocument/2006/relationships/image" Target="../media/image469.png"/><Relationship Id="rId36" Type="http://schemas.openxmlformats.org/officeDocument/2006/relationships/customXml" Target="../ink/ink462.xml"/><Relationship Id="rId35" Type="http://schemas.openxmlformats.org/officeDocument/2006/relationships/image" Target="../media/image468.png"/><Relationship Id="rId344" Type="http://schemas.openxmlformats.org/officeDocument/2006/relationships/notesSlide" Target="../notesSlides/notesSlide13.xml"/><Relationship Id="rId343" Type="http://schemas.openxmlformats.org/officeDocument/2006/relationships/slideLayout" Target="../slideLayouts/slideLayout2.xml"/><Relationship Id="rId342" Type="http://schemas.openxmlformats.org/officeDocument/2006/relationships/tags" Target="../tags/tag83.xml"/><Relationship Id="rId341" Type="http://schemas.openxmlformats.org/officeDocument/2006/relationships/image" Target="../media/image619.png"/><Relationship Id="rId340" Type="http://schemas.openxmlformats.org/officeDocument/2006/relationships/customXml" Target="../ink/ink614.xml"/><Relationship Id="rId34" Type="http://schemas.openxmlformats.org/officeDocument/2006/relationships/customXml" Target="../ink/ink461.xml"/><Relationship Id="rId339" Type="http://schemas.openxmlformats.org/officeDocument/2006/relationships/image" Target="../media/image618.png"/><Relationship Id="rId338" Type="http://schemas.openxmlformats.org/officeDocument/2006/relationships/customXml" Target="../ink/ink613.xml"/><Relationship Id="rId337" Type="http://schemas.openxmlformats.org/officeDocument/2006/relationships/image" Target="../media/image617.png"/><Relationship Id="rId336" Type="http://schemas.openxmlformats.org/officeDocument/2006/relationships/customXml" Target="../ink/ink612.xml"/><Relationship Id="rId335" Type="http://schemas.openxmlformats.org/officeDocument/2006/relationships/image" Target="../media/image616.png"/><Relationship Id="rId334" Type="http://schemas.openxmlformats.org/officeDocument/2006/relationships/customXml" Target="../ink/ink611.xml"/><Relationship Id="rId333" Type="http://schemas.openxmlformats.org/officeDocument/2006/relationships/image" Target="../media/image615.png"/><Relationship Id="rId332" Type="http://schemas.openxmlformats.org/officeDocument/2006/relationships/customXml" Target="../ink/ink610.xml"/><Relationship Id="rId331" Type="http://schemas.openxmlformats.org/officeDocument/2006/relationships/image" Target="../media/image614.png"/><Relationship Id="rId330" Type="http://schemas.openxmlformats.org/officeDocument/2006/relationships/customXml" Target="../ink/ink609.xml"/><Relationship Id="rId33" Type="http://schemas.openxmlformats.org/officeDocument/2006/relationships/image" Target="../media/image467.png"/><Relationship Id="rId329" Type="http://schemas.openxmlformats.org/officeDocument/2006/relationships/image" Target="../media/image613.png"/><Relationship Id="rId328" Type="http://schemas.openxmlformats.org/officeDocument/2006/relationships/customXml" Target="../ink/ink608.xml"/><Relationship Id="rId327" Type="http://schemas.openxmlformats.org/officeDocument/2006/relationships/image" Target="../media/image612.png"/><Relationship Id="rId326" Type="http://schemas.openxmlformats.org/officeDocument/2006/relationships/customXml" Target="../ink/ink607.xml"/><Relationship Id="rId325" Type="http://schemas.openxmlformats.org/officeDocument/2006/relationships/image" Target="../media/image611.png"/><Relationship Id="rId324" Type="http://schemas.openxmlformats.org/officeDocument/2006/relationships/customXml" Target="../ink/ink606.xml"/><Relationship Id="rId323" Type="http://schemas.openxmlformats.org/officeDocument/2006/relationships/image" Target="../media/image610.png"/><Relationship Id="rId322" Type="http://schemas.openxmlformats.org/officeDocument/2006/relationships/customXml" Target="../ink/ink605.xml"/><Relationship Id="rId321" Type="http://schemas.openxmlformats.org/officeDocument/2006/relationships/image" Target="../media/image609.png"/><Relationship Id="rId320" Type="http://schemas.openxmlformats.org/officeDocument/2006/relationships/customXml" Target="../ink/ink604.xml"/><Relationship Id="rId32" Type="http://schemas.openxmlformats.org/officeDocument/2006/relationships/customXml" Target="../ink/ink460.xml"/><Relationship Id="rId319" Type="http://schemas.openxmlformats.org/officeDocument/2006/relationships/image" Target="../media/image608.png"/><Relationship Id="rId318" Type="http://schemas.openxmlformats.org/officeDocument/2006/relationships/customXml" Target="../ink/ink603.xml"/><Relationship Id="rId317" Type="http://schemas.openxmlformats.org/officeDocument/2006/relationships/image" Target="../media/image607.png"/><Relationship Id="rId316" Type="http://schemas.openxmlformats.org/officeDocument/2006/relationships/customXml" Target="../ink/ink602.xml"/><Relationship Id="rId315" Type="http://schemas.openxmlformats.org/officeDocument/2006/relationships/image" Target="../media/image606.png"/><Relationship Id="rId314" Type="http://schemas.openxmlformats.org/officeDocument/2006/relationships/customXml" Target="../ink/ink601.xml"/><Relationship Id="rId313" Type="http://schemas.openxmlformats.org/officeDocument/2006/relationships/image" Target="../media/image605.png"/><Relationship Id="rId312" Type="http://schemas.openxmlformats.org/officeDocument/2006/relationships/customXml" Target="../ink/ink600.xml"/><Relationship Id="rId311" Type="http://schemas.openxmlformats.org/officeDocument/2006/relationships/image" Target="../media/image604.png"/><Relationship Id="rId310" Type="http://schemas.openxmlformats.org/officeDocument/2006/relationships/customXml" Target="../ink/ink599.xml"/><Relationship Id="rId31" Type="http://schemas.openxmlformats.org/officeDocument/2006/relationships/image" Target="../media/image466.png"/><Relationship Id="rId309" Type="http://schemas.openxmlformats.org/officeDocument/2006/relationships/image" Target="../media/image603.png"/><Relationship Id="rId308" Type="http://schemas.openxmlformats.org/officeDocument/2006/relationships/customXml" Target="../ink/ink598.xml"/><Relationship Id="rId307" Type="http://schemas.openxmlformats.org/officeDocument/2006/relationships/image" Target="../media/image602.png"/><Relationship Id="rId306" Type="http://schemas.openxmlformats.org/officeDocument/2006/relationships/customXml" Target="../ink/ink597.xml"/><Relationship Id="rId305" Type="http://schemas.openxmlformats.org/officeDocument/2006/relationships/image" Target="../media/image601.png"/><Relationship Id="rId304" Type="http://schemas.openxmlformats.org/officeDocument/2006/relationships/customXml" Target="../ink/ink596.xml"/><Relationship Id="rId303" Type="http://schemas.openxmlformats.org/officeDocument/2006/relationships/image" Target="../media/image600.png"/><Relationship Id="rId302" Type="http://schemas.openxmlformats.org/officeDocument/2006/relationships/customXml" Target="../ink/ink595.xml"/><Relationship Id="rId301" Type="http://schemas.openxmlformats.org/officeDocument/2006/relationships/image" Target="../media/image599.png"/><Relationship Id="rId300" Type="http://schemas.openxmlformats.org/officeDocument/2006/relationships/customXml" Target="../ink/ink594.xml"/><Relationship Id="rId30" Type="http://schemas.openxmlformats.org/officeDocument/2006/relationships/customXml" Target="../ink/ink459.xml"/><Relationship Id="rId3" Type="http://schemas.openxmlformats.org/officeDocument/2006/relationships/image" Target="../media/image452.png"/><Relationship Id="rId299" Type="http://schemas.openxmlformats.org/officeDocument/2006/relationships/image" Target="../media/image598.png"/><Relationship Id="rId298" Type="http://schemas.openxmlformats.org/officeDocument/2006/relationships/customXml" Target="../ink/ink593.xml"/><Relationship Id="rId297" Type="http://schemas.openxmlformats.org/officeDocument/2006/relationships/image" Target="../media/image597.png"/><Relationship Id="rId296" Type="http://schemas.openxmlformats.org/officeDocument/2006/relationships/customXml" Target="../ink/ink592.xml"/><Relationship Id="rId295" Type="http://schemas.openxmlformats.org/officeDocument/2006/relationships/image" Target="../media/image596.png"/><Relationship Id="rId294" Type="http://schemas.openxmlformats.org/officeDocument/2006/relationships/customXml" Target="../ink/ink591.xml"/><Relationship Id="rId293" Type="http://schemas.openxmlformats.org/officeDocument/2006/relationships/image" Target="../media/image595.png"/><Relationship Id="rId292" Type="http://schemas.openxmlformats.org/officeDocument/2006/relationships/customXml" Target="../ink/ink590.xml"/><Relationship Id="rId291" Type="http://schemas.openxmlformats.org/officeDocument/2006/relationships/image" Target="../media/image594.png"/><Relationship Id="rId290" Type="http://schemas.openxmlformats.org/officeDocument/2006/relationships/customXml" Target="../ink/ink589.xml"/><Relationship Id="rId29" Type="http://schemas.openxmlformats.org/officeDocument/2006/relationships/image" Target="../media/image465.png"/><Relationship Id="rId289" Type="http://schemas.openxmlformats.org/officeDocument/2006/relationships/image" Target="../media/image593.png"/><Relationship Id="rId288" Type="http://schemas.openxmlformats.org/officeDocument/2006/relationships/customXml" Target="../ink/ink588.xml"/><Relationship Id="rId287" Type="http://schemas.openxmlformats.org/officeDocument/2006/relationships/image" Target="../media/image592.png"/><Relationship Id="rId286" Type="http://schemas.openxmlformats.org/officeDocument/2006/relationships/customXml" Target="../ink/ink587.xml"/><Relationship Id="rId285" Type="http://schemas.openxmlformats.org/officeDocument/2006/relationships/image" Target="../media/image591.png"/><Relationship Id="rId284" Type="http://schemas.openxmlformats.org/officeDocument/2006/relationships/customXml" Target="../ink/ink586.xml"/><Relationship Id="rId283" Type="http://schemas.openxmlformats.org/officeDocument/2006/relationships/image" Target="../media/image590.png"/><Relationship Id="rId282" Type="http://schemas.openxmlformats.org/officeDocument/2006/relationships/customXml" Target="../ink/ink585.xml"/><Relationship Id="rId281" Type="http://schemas.openxmlformats.org/officeDocument/2006/relationships/image" Target="../media/image589.png"/><Relationship Id="rId280" Type="http://schemas.openxmlformats.org/officeDocument/2006/relationships/customXml" Target="../ink/ink584.xml"/><Relationship Id="rId28" Type="http://schemas.openxmlformats.org/officeDocument/2006/relationships/customXml" Target="../ink/ink458.xml"/><Relationship Id="rId279" Type="http://schemas.openxmlformats.org/officeDocument/2006/relationships/image" Target="../media/image588.png"/><Relationship Id="rId278" Type="http://schemas.openxmlformats.org/officeDocument/2006/relationships/customXml" Target="../ink/ink583.xml"/><Relationship Id="rId277" Type="http://schemas.openxmlformats.org/officeDocument/2006/relationships/image" Target="../media/image587.png"/><Relationship Id="rId276" Type="http://schemas.openxmlformats.org/officeDocument/2006/relationships/customXml" Target="../ink/ink582.xml"/><Relationship Id="rId275" Type="http://schemas.openxmlformats.org/officeDocument/2006/relationships/image" Target="../media/image586.png"/><Relationship Id="rId274" Type="http://schemas.openxmlformats.org/officeDocument/2006/relationships/customXml" Target="../ink/ink581.xml"/><Relationship Id="rId273" Type="http://schemas.openxmlformats.org/officeDocument/2006/relationships/image" Target="../media/image585.png"/><Relationship Id="rId272" Type="http://schemas.openxmlformats.org/officeDocument/2006/relationships/customXml" Target="../ink/ink580.xml"/><Relationship Id="rId271" Type="http://schemas.openxmlformats.org/officeDocument/2006/relationships/image" Target="../media/image584.png"/><Relationship Id="rId270" Type="http://schemas.openxmlformats.org/officeDocument/2006/relationships/customXml" Target="../ink/ink579.xml"/><Relationship Id="rId27" Type="http://schemas.openxmlformats.org/officeDocument/2006/relationships/image" Target="../media/image464.png"/><Relationship Id="rId269" Type="http://schemas.openxmlformats.org/officeDocument/2006/relationships/image" Target="../media/image583.png"/><Relationship Id="rId268" Type="http://schemas.openxmlformats.org/officeDocument/2006/relationships/customXml" Target="../ink/ink578.xml"/><Relationship Id="rId267" Type="http://schemas.openxmlformats.org/officeDocument/2006/relationships/image" Target="../media/image414.png"/><Relationship Id="rId266" Type="http://schemas.openxmlformats.org/officeDocument/2006/relationships/customXml" Target="../ink/ink577.xml"/><Relationship Id="rId265" Type="http://schemas.openxmlformats.org/officeDocument/2006/relationships/image" Target="../media/image582.png"/><Relationship Id="rId264" Type="http://schemas.openxmlformats.org/officeDocument/2006/relationships/customXml" Target="../ink/ink576.xml"/><Relationship Id="rId263" Type="http://schemas.openxmlformats.org/officeDocument/2006/relationships/image" Target="../media/image581.png"/><Relationship Id="rId262" Type="http://schemas.openxmlformats.org/officeDocument/2006/relationships/customXml" Target="../ink/ink575.xml"/><Relationship Id="rId261" Type="http://schemas.openxmlformats.org/officeDocument/2006/relationships/image" Target="../media/image580.png"/><Relationship Id="rId260" Type="http://schemas.openxmlformats.org/officeDocument/2006/relationships/customXml" Target="../ink/ink574.xml"/><Relationship Id="rId26" Type="http://schemas.openxmlformats.org/officeDocument/2006/relationships/customXml" Target="../ink/ink457.xml"/><Relationship Id="rId259" Type="http://schemas.openxmlformats.org/officeDocument/2006/relationships/image" Target="../media/image579.png"/><Relationship Id="rId258" Type="http://schemas.openxmlformats.org/officeDocument/2006/relationships/customXml" Target="../ink/ink573.xml"/><Relationship Id="rId257" Type="http://schemas.openxmlformats.org/officeDocument/2006/relationships/image" Target="../media/image578.png"/><Relationship Id="rId256" Type="http://schemas.openxmlformats.org/officeDocument/2006/relationships/customXml" Target="../ink/ink572.xml"/><Relationship Id="rId255" Type="http://schemas.openxmlformats.org/officeDocument/2006/relationships/image" Target="../media/image577.png"/><Relationship Id="rId254" Type="http://schemas.openxmlformats.org/officeDocument/2006/relationships/customXml" Target="../ink/ink571.xml"/><Relationship Id="rId253" Type="http://schemas.openxmlformats.org/officeDocument/2006/relationships/image" Target="../media/image576.png"/><Relationship Id="rId252" Type="http://schemas.openxmlformats.org/officeDocument/2006/relationships/customXml" Target="../ink/ink570.xml"/><Relationship Id="rId251" Type="http://schemas.openxmlformats.org/officeDocument/2006/relationships/image" Target="../media/image575.png"/><Relationship Id="rId250" Type="http://schemas.openxmlformats.org/officeDocument/2006/relationships/customXml" Target="../ink/ink569.xml"/><Relationship Id="rId25" Type="http://schemas.openxmlformats.org/officeDocument/2006/relationships/image" Target="../media/image463.png"/><Relationship Id="rId249" Type="http://schemas.openxmlformats.org/officeDocument/2006/relationships/image" Target="../media/image574.png"/><Relationship Id="rId248" Type="http://schemas.openxmlformats.org/officeDocument/2006/relationships/customXml" Target="../ink/ink568.xml"/><Relationship Id="rId247" Type="http://schemas.openxmlformats.org/officeDocument/2006/relationships/image" Target="../media/image573.png"/><Relationship Id="rId246" Type="http://schemas.openxmlformats.org/officeDocument/2006/relationships/customXml" Target="../ink/ink567.xml"/><Relationship Id="rId245" Type="http://schemas.openxmlformats.org/officeDocument/2006/relationships/image" Target="../media/image572.png"/><Relationship Id="rId244" Type="http://schemas.openxmlformats.org/officeDocument/2006/relationships/customXml" Target="../ink/ink566.xml"/><Relationship Id="rId243" Type="http://schemas.openxmlformats.org/officeDocument/2006/relationships/image" Target="../media/image571.png"/><Relationship Id="rId242" Type="http://schemas.openxmlformats.org/officeDocument/2006/relationships/customXml" Target="../ink/ink565.xml"/><Relationship Id="rId241" Type="http://schemas.openxmlformats.org/officeDocument/2006/relationships/image" Target="../media/image570.png"/><Relationship Id="rId240" Type="http://schemas.openxmlformats.org/officeDocument/2006/relationships/customXml" Target="../ink/ink564.xml"/><Relationship Id="rId24" Type="http://schemas.openxmlformats.org/officeDocument/2006/relationships/customXml" Target="../ink/ink456.xml"/><Relationship Id="rId239" Type="http://schemas.openxmlformats.org/officeDocument/2006/relationships/image" Target="../media/image163.png"/><Relationship Id="rId238" Type="http://schemas.openxmlformats.org/officeDocument/2006/relationships/customXml" Target="../ink/ink563.xml"/><Relationship Id="rId237" Type="http://schemas.openxmlformats.org/officeDocument/2006/relationships/image" Target="../media/image569.png"/><Relationship Id="rId236" Type="http://schemas.openxmlformats.org/officeDocument/2006/relationships/customXml" Target="../ink/ink562.xml"/><Relationship Id="rId235" Type="http://schemas.openxmlformats.org/officeDocument/2006/relationships/image" Target="../media/image568.png"/><Relationship Id="rId234" Type="http://schemas.openxmlformats.org/officeDocument/2006/relationships/customXml" Target="../ink/ink561.xml"/><Relationship Id="rId233" Type="http://schemas.openxmlformats.org/officeDocument/2006/relationships/image" Target="../media/image567.png"/><Relationship Id="rId232" Type="http://schemas.openxmlformats.org/officeDocument/2006/relationships/customXml" Target="../ink/ink560.xml"/><Relationship Id="rId231" Type="http://schemas.openxmlformats.org/officeDocument/2006/relationships/image" Target="../media/image566.png"/><Relationship Id="rId230" Type="http://schemas.openxmlformats.org/officeDocument/2006/relationships/customXml" Target="../ink/ink559.xml"/><Relationship Id="rId23" Type="http://schemas.openxmlformats.org/officeDocument/2006/relationships/image" Target="../media/image462.png"/><Relationship Id="rId229" Type="http://schemas.openxmlformats.org/officeDocument/2006/relationships/image" Target="../media/image565.png"/><Relationship Id="rId228" Type="http://schemas.openxmlformats.org/officeDocument/2006/relationships/customXml" Target="../ink/ink558.xml"/><Relationship Id="rId227" Type="http://schemas.openxmlformats.org/officeDocument/2006/relationships/image" Target="../media/image564.png"/><Relationship Id="rId226" Type="http://schemas.openxmlformats.org/officeDocument/2006/relationships/customXml" Target="../ink/ink557.xml"/><Relationship Id="rId225" Type="http://schemas.openxmlformats.org/officeDocument/2006/relationships/image" Target="../media/image563.png"/><Relationship Id="rId224" Type="http://schemas.openxmlformats.org/officeDocument/2006/relationships/customXml" Target="../ink/ink556.xml"/><Relationship Id="rId223" Type="http://schemas.openxmlformats.org/officeDocument/2006/relationships/image" Target="../media/image562.png"/><Relationship Id="rId222" Type="http://schemas.openxmlformats.org/officeDocument/2006/relationships/customXml" Target="../ink/ink555.xml"/><Relationship Id="rId221" Type="http://schemas.openxmlformats.org/officeDocument/2006/relationships/image" Target="../media/image561.png"/><Relationship Id="rId220" Type="http://schemas.openxmlformats.org/officeDocument/2006/relationships/customXml" Target="../ink/ink554.xml"/><Relationship Id="rId22" Type="http://schemas.openxmlformats.org/officeDocument/2006/relationships/customXml" Target="../ink/ink455.xml"/><Relationship Id="rId219" Type="http://schemas.openxmlformats.org/officeDocument/2006/relationships/image" Target="../media/image560.png"/><Relationship Id="rId218" Type="http://schemas.openxmlformats.org/officeDocument/2006/relationships/customXml" Target="../ink/ink553.xml"/><Relationship Id="rId217" Type="http://schemas.openxmlformats.org/officeDocument/2006/relationships/image" Target="../media/image559.png"/><Relationship Id="rId216" Type="http://schemas.openxmlformats.org/officeDocument/2006/relationships/customXml" Target="../ink/ink552.xml"/><Relationship Id="rId215" Type="http://schemas.openxmlformats.org/officeDocument/2006/relationships/image" Target="../media/image558.png"/><Relationship Id="rId214" Type="http://schemas.openxmlformats.org/officeDocument/2006/relationships/customXml" Target="../ink/ink551.xml"/><Relationship Id="rId213" Type="http://schemas.openxmlformats.org/officeDocument/2006/relationships/image" Target="../media/image557.png"/><Relationship Id="rId212" Type="http://schemas.openxmlformats.org/officeDocument/2006/relationships/customXml" Target="../ink/ink550.xml"/><Relationship Id="rId211" Type="http://schemas.openxmlformats.org/officeDocument/2006/relationships/image" Target="../media/image556.png"/><Relationship Id="rId210" Type="http://schemas.openxmlformats.org/officeDocument/2006/relationships/customXml" Target="../ink/ink549.xml"/><Relationship Id="rId21" Type="http://schemas.openxmlformats.org/officeDocument/2006/relationships/image" Target="../media/image461.png"/><Relationship Id="rId209" Type="http://schemas.openxmlformats.org/officeDocument/2006/relationships/image" Target="../media/image555.png"/><Relationship Id="rId208" Type="http://schemas.openxmlformats.org/officeDocument/2006/relationships/customXml" Target="../ink/ink548.xml"/><Relationship Id="rId207" Type="http://schemas.openxmlformats.org/officeDocument/2006/relationships/image" Target="../media/image554.png"/><Relationship Id="rId206" Type="http://schemas.openxmlformats.org/officeDocument/2006/relationships/customXml" Target="../ink/ink547.xml"/><Relationship Id="rId205" Type="http://schemas.openxmlformats.org/officeDocument/2006/relationships/image" Target="../media/image553.png"/><Relationship Id="rId204" Type="http://schemas.openxmlformats.org/officeDocument/2006/relationships/customXml" Target="../ink/ink546.xml"/><Relationship Id="rId203" Type="http://schemas.openxmlformats.org/officeDocument/2006/relationships/image" Target="../media/image552.png"/><Relationship Id="rId202" Type="http://schemas.openxmlformats.org/officeDocument/2006/relationships/customXml" Target="../ink/ink545.xml"/><Relationship Id="rId201" Type="http://schemas.openxmlformats.org/officeDocument/2006/relationships/image" Target="../media/image551.png"/><Relationship Id="rId200" Type="http://schemas.openxmlformats.org/officeDocument/2006/relationships/customXml" Target="../ink/ink544.xml"/><Relationship Id="rId20" Type="http://schemas.openxmlformats.org/officeDocument/2006/relationships/customXml" Target="../ink/ink454.xml"/><Relationship Id="rId2" Type="http://schemas.openxmlformats.org/officeDocument/2006/relationships/customXml" Target="../ink/ink445.xml"/><Relationship Id="rId199" Type="http://schemas.openxmlformats.org/officeDocument/2006/relationships/image" Target="../media/image550.png"/><Relationship Id="rId198" Type="http://schemas.openxmlformats.org/officeDocument/2006/relationships/customXml" Target="../ink/ink543.xml"/><Relationship Id="rId197" Type="http://schemas.openxmlformats.org/officeDocument/2006/relationships/image" Target="../media/image549.png"/><Relationship Id="rId196" Type="http://schemas.openxmlformats.org/officeDocument/2006/relationships/customXml" Target="../ink/ink542.xml"/><Relationship Id="rId195" Type="http://schemas.openxmlformats.org/officeDocument/2006/relationships/image" Target="../media/image548.png"/><Relationship Id="rId194" Type="http://schemas.openxmlformats.org/officeDocument/2006/relationships/customXml" Target="../ink/ink541.xml"/><Relationship Id="rId193" Type="http://schemas.openxmlformats.org/officeDocument/2006/relationships/image" Target="../media/image547.png"/><Relationship Id="rId192" Type="http://schemas.openxmlformats.org/officeDocument/2006/relationships/customXml" Target="../ink/ink540.xml"/><Relationship Id="rId191" Type="http://schemas.openxmlformats.org/officeDocument/2006/relationships/image" Target="../media/image546.png"/><Relationship Id="rId190" Type="http://schemas.openxmlformats.org/officeDocument/2006/relationships/customXml" Target="../ink/ink539.xml"/><Relationship Id="rId19" Type="http://schemas.openxmlformats.org/officeDocument/2006/relationships/image" Target="../media/image460.png"/><Relationship Id="rId189" Type="http://schemas.openxmlformats.org/officeDocument/2006/relationships/image" Target="../media/image545.png"/><Relationship Id="rId188" Type="http://schemas.openxmlformats.org/officeDocument/2006/relationships/customXml" Target="../ink/ink538.xml"/><Relationship Id="rId187" Type="http://schemas.openxmlformats.org/officeDocument/2006/relationships/image" Target="../media/image544.png"/><Relationship Id="rId186" Type="http://schemas.openxmlformats.org/officeDocument/2006/relationships/customXml" Target="../ink/ink537.xml"/><Relationship Id="rId185" Type="http://schemas.openxmlformats.org/officeDocument/2006/relationships/image" Target="../media/image543.png"/><Relationship Id="rId184" Type="http://schemas.openxmlformats.org/officeDocument/2006/relationships/customXml" Target="../ink/ink536.xml"/><Relationship Id="rId183" Type="http://schemas.openxmlformats.org/officeDocument/2006/relationships/image" Target="../media/image542.png"/><Relationship Id="rId182" Type="http://schemas.openxmlformats.org/officeDocument/2006/relationships/customXml" Target="../ink/ink535.xml"/><Relationship Id="rId181" Type="http://schemas.openxmlformats.org/officeDocument/2006/relationships/image" Target="../media/image541.png"/><Relationship Id="rId180" Type="http://schemas.openxmlformats.org/officeDocument/2006/relationships/customXml" Target="../ink/ink534.xml"/><Relationship Id="rId18" Type="http://schemas.openxmlformats.org/officeDocument/2006/relationships/customXml" Target="../ink/ink453.xml"/><Relationship Id="rId179" Type="http://schemas.openxmlformats.org/officeDocument/2006/relationships/image" Target="../media/image540.png"/><Relationship Id="rId178" Type="http://schemas.openxmlformats.org/officeDocument/2006/relationships/customXml" Target="../ink/ink533.xml"/><Relationship Id="rId177" Type="http://schemas.openxmlformats.org/officeDocument/2006/relationships/image" Target="../media/image539.png"/><Relationship Id="rId176" Type="http://schemas.openxmlformats.org/officeDocument/2006/relationships/customXml" Target="../ink/ink532.xml"/><Relationship Id="rId175" Type="http://schemas.openxmlformats.org/officeDocument/2006/relationships/image" Target="../media/image538.png"/><Relationship Id="rId174" Type="http://schemas.openxmlformats.org/officeDocument/2006/relationships/customXml" Target="../ink/ink531.xml"/><Relationship Id="rId173" Type="http://schemas.openxmlformats.org/officeDocument/2006/relationships/image" Target="../media/image537.png"/><Relationship Id="rId172" Type="http://schemas.openxmlformats.org/officeDocument/2006/relationships/customXml" Target="../ink/ink530.xml"/><Relationship Id="rId171" Type="http://schemas.openxmlformats.org/officeDocument/2006/relationships/image" Target="../media/image536.png"/><Relationship Id="rId170" Type="http://schemas.openxmlformats.org/officeDocument/2006/relationships/customXml" Target="../ink/ink529.xml"/><Relationship Id="rId17" Type="http://schemas.openxmlformats.org/officeDocument/2006/relationships/image" Target="../media/image459.png"/><Relationship Id="rId169" Type="http://schemas.openxmlformats.org/officeDocument/2006/relationships/image" Target="../media/image535.png"/><Relationship Id="rId168" Type="http://schemas.openxmlformats.org/officeDocument/2006/relationships/customXml" Target="../ink/ink528.xml"/><Relationship Id="rId167" Type="http://schemas.openxmlformats.org/officeDocument/2006/relationships/image" Target="../media/image534.png"/><Relationship Id="rId166" Type="http://schemas.openxmlformats.org/officeDocument/2006/relationships/customXml" Target="../ink/ink527.xml"/><Relationship Id="rId165" Type="http://schemas.openxmlformats.org/officeDocument/2006/relationships/image" Target="../media/image533.png"/><Relationship Id="rId164" Type="http://schemas.openxmlformats.org/officeDocument/2006/relationships/customXml" Target="../ink/ink526.xml"/><Relationship Id="rId163" Type="http://schemas.openxmlformats.org/officeDocument/2006/relationships/image" Target="../media/image532.png"/><Relationship Id="rId162" Type="http://schemas.openxmlformats.org/officeDocument/2006/relationships/customXml" Target="../ink/ink525.xml"/><Relationship Id="rId161" Type="http://schemas.openxmlformats.org/officeDocument/2006/relationships/image" Target="../media/image531.png"/><Relationship Id="rId160" Type="http://schemas.openxmlformats.org/officeDocument/2006/relationships/customXml" Target="../ink/ink524.xml"/><Relationship Id="rId16" Type="http://schemas.openxmlformats.org/officeDocument/2006/relationships/customXml" Target="../ink/ink452.xml"/><Relationship Id="rId159" Type="http://schemas.openxmlformats.org/officeDocument/2006/relationships/image" Target="../media/image530.png"/><Relationship Id="rId158" Type="http://schemas.openxmlformats.org/officeDocument/2006/relationships/customXml" Target="../ink/ink523.xml"/><Relationship Id="rId157" Type="http://schemas.openxmlformats.org/officeDocument/2006/relationships/image" Target="../media/image529.png"/><Relationship Id="rId156" Type="http://schemas.openxmlformats.org/officeDocument/2006/relationships/customXml" Target="../ink/ink522.xml"/><Relationship Id="rId155" Type="http://schemas.openxmlformats.org/officeDocument/2006/relationships/image" Target="../media/image528.png"/><Relationship Id="rId154" Type="http://schemas.openxmlformats.org/officeDocument/2006/relationships/customXml" Target="../ink/ink521.xml"/><Relationship Id="rId153" Type="http://schemas.openxmlformats.org/officeDocument/2006/relationships/image" Target="../media/image527.png"/><Relationship Id="rId152" Type="http://schemas.openxmlformats.org/officeDocument/2006/relationships/customXml" Target="../ink/ink520.xml"/><Relationship Id="rId151" Type="http://schemas.openxmlformats.org/officeDocument/2006/relationships/image" Target="../media/image526.png"/><Relationship Id="rId150" Type="http://schemas.openxmlformats.org/officeDocument/2006/relationships/customXml" Target="../ink/ink519.xml"/><Relationship Id="rId15" Type="http://schemas.openxmlformats.org/officeDocument/2006/relationships/image" Target="../media/image458.png"/><Relationship Id="rId149" Type="http://schemas.openxmlformats.org/officeDocument/2006/relationships/image" Target="../media/image525.png"/><Relationship Id="rId148" Type="http://schemas.openxmlformats.org/officeDocument/2006/relationships/customXml" Target="../ink/ink518.xml"/><Relationship Id="rId147" Type="http://schemas.openxmlformats.org/officeDocument/2006/relationships/image" Target="../media/image524.png"/><Relationship Id="rId146" Type="http://schemas.openxmlformats.org/officeDocument/2006/relationships/customXml" Target="../ink/ink517.xml"/><Relationship Id="rId145" Type="http://schemas.openxmlformats.org/officeDocument/2006/relationships/image" Target="../media/image523.png"/><Relationship Id="rId144" Type="http://schemas.openxmlformats.org/officeDocument/2006/relationships/customXml" Target="../ink/ink516.xml"/><Relationship Id="rId143" Type="http://schemas.openxmlformats.org/officeDocument/2006/relationships/image" Target="../media/image522.png"/><Relationship Id="rId142" Type="http://schemas.openxmlformats.org/officeDocument/2006/relationships/customXml" Target="../ink/ink515.xml"/><Relationship Id="rId141" Type="http://schemas.openxmlformats.org/officeDocument/2006/relationships/image" Target="../media/image521.png"/><Relationship Id="rId140" Type="http://schemas.openxmlformats.org/officeDocument/2006/relationships/customXml" Target="../ink/ink514.xml"/><Relationship Id="rId14" Type="http://schemas.openxmlformats.org/officeDocument/2006/relationships/customXml" Target="../ink/ink451.xml"/><Relationship Id="rId139" Type="http://schemas.openxmlformats.org/officeDocument/2006/relationships/image" Target="../media/image520.png"/><Relationship Id="rId138" Type="http://schemas.openxmlformats.org/officeDocument/2006/relationships/customXml" Target="../ink/ink513.xml"/><Relationship Id="rId137" Type="http://schemas.openxmlformats.org/officeDocument/2006/relationships/image" Target="../media/image519.png"/><Relationship Id="rId136" Type="http://schemas.openxmlformats.org/officeDocument/2006/relationships/customXml" Target="../ink/ink512.xml"/><Relationship Id="rId135" Type="http://schemas.openxmlformats.org/officeDocument/2006/relationships/image" Target="../media/image518.png"/><Relationship Id="rId134" Type="http://schemas.openxmlformats.org/officeDocument/2006/relationships/customXml" Target="../ink/ink511.xml"/><Relationship Id="rId133" Type="http://schemas.openxmlformats.org/officeDocument/2006/relationships/image" Target="../media/image517.png"/><Relationship Id="rId132" Type="http://schemas.openxmlformats.org/officeDocument/2006/relationships/customXml" Target="../ink/ink510.xml"/><Relationship Id="rId131" Type="http://schemas.openxmlformats.org/officeDocument/2006/relationships/image" Target="../media/image516.png"/><Relationship Id="rId130" Type="http://schemas.openxmlformats.org/officeDocument/2006/relationships/customXml" Target="../ink/ink509.xml"/><Relationship Id="rId13" Type="http://schemas.openxmlformats.org/officeDocument/2006/relationships/image" Target="../media/image457.png"/><Relationship Id="rId129" Type="http://schemas.openxmlformats.org/officeDocument/2006/relationships/image" Target="../media/image515.png"/><Relationship Id="rId128" Type="http://schemas.openxmlformats.org/officeDocument/2006/relationships/customXml" Target="../ink/ink508.xml"/><Relationship Id="rId127" Type="http://schemas.openxmlformats.org/officeDocument/2006/relationships/image" Target="../media/image514.png"/><Relationship Id="rId126" Type="http://schemas.openxmlformats.org/officeDocument/2006/relationships/customXml" Target="../ink/ink507.xml"/><Relationship Id="rId125" Type="http://schemas.openxmlformats.org/officeDocument/2006/relationships/image" Target="../media/image513.png"/><Relationship Id="rId124" Type="http://schemas.openxmlformats.org/officeDocument/2006/relationships/customXml" Target="../ink/ink506.xml"/><Relationship Id="rId123" Type="http://schemas.openxmlformats.org/officeDocument/2006/relationships/image" Target="../media/image512.png"/><Relationship Id="rId122" Type="http://schemas.openxmlformats.org/officeDocument/2006/relationships/customXml" Target="../ink/ink505.xml"/><Relationship Id="rId121" Type="http://schemas.openxmlformats.org/officeDocument/2006/relationships/image" Target="../media/image511.png"/><Relationship Id="rId120" Type="http://schemas.openxmlformats.org/officeDocument/2006/relationships/customXml" Target="../ink/ink504.xml"/><Relationship Id="rId12" Type="http://schemas.openxmlformats.org/officeDocument/2006/relationships/customXml" Target="../ink/ink450.xml"/><Relationship Id="rId119" Type="http://schemas.openxmlformats.org/officeDocument/2006/relationships/image" Target="../media/image510.png"/><Relationship Id="rId118" Type="http://schemas.openxmlformats.org/officeDocument/2006/relationships/customXml" Target="../ink/ink503.xml"/><Relationship Id="rId117" Type="http://schemas.openxmlformats.org/officeDocument/2006/relationships/image" Target="../media/image509.png"/><Relationship Id="rId116" Type="http://schemas.openxmlformats.org/officeDocument/2006/relationships/customXml" Target="../ink/ink502.xml"/><Relationship Id="rId115" Type="http://schemas.openxmlformats.org/officeDocument/2006/relationships/image" Target="../media/image508.png"/><Relationship Id="rId114" Type="http://schemas.openxmlformats.org/officeDocument/2006/relationships/customXml" Target="../ink/ink501.xml"/><Relationship Id="rId113" Type="http://schemas.openxmlformats.org/officeDocument/2006/relationships/image" Target="../media/image507.png"/><Relationship Id="rId112" Type="http://schemas.openxmlformats.org/officeDocument/2006/relationships/customXml" Target="../ink/ink500.xml"/><Relationship Id="rId111" Type="http://schemas.openxmlformats.org/officeDocument/2006/relationships/image" Target="../media/image506.png"/><Relationship Id="rId110" Type="http://schemas.openxmlformats.org/officeDocument/2006/relationships/customXml" Target="../ink/ink499.xml"/><Relationship Id="rId11" Type="http://schemas.openxmlformats.org/officeDocument/2006/relationships/image" Target="../media/image456.png"/><Relationship Id="rId109" Type="http://schemas.openxmlformats.org/officeDocument/2006/relationships/image" Target="../media/image505.png"/><Relationship Id="rId108" Type="http://schemas.openxmlformats.org/officeDocument/2006/relationships/customXml" Target="../ink/ink498.xml"/><Relationship Id="rId107" Type="http://schemas.openxmlformats.org/officeDocument/2006/relationships/image" Target="../media/image504.png"/><Relationship Id="rId106" Type="http://schemas.openxmlformats.org/officeDocument/2006/relationships/customXml" Target="../ink/ink497.xml"/><Relationship Id="rId105" Type="http://schemas.openxmlformats.org/officeDocument/2006/relationships/image" Target="../media/image503.png"/><Relationship Id="rId104" Type="http://schemas.openxmlformats.org/officeDocument/2006/relationships/customXml" Target="../ink/ink496.xml"/><Relationship Id="rId103" Type="http://schemas.openxmlformats.org/officeDocument/2006/relationships/image" Target="../media/image502.png"/><Relationship Id="rId102" Type="http://schemas.openxmlformats.org/officeDocument/2006/relationships/customXml" Target="../ink/ink495.xml"/><Relationship Id="rId101" Type="http://schemas.openxmlformats.org/officeDocument/2006/relationships/image" Target="../media/image501.png"/><Relationship Id="rId100" Type="http://schemas.openxmlformats.org/officeDocument/2006/relationships/customXml" Target="../ink/ink494.xml"/><Relationship Id="rId10" Type="http://schemas.openxmlformats.org/officeDocument/2006/relationships/customXml" Target="../ink/ink449.xml"/><Relationship Id="rId1" Type="http://schemas.openxmlformats.org/officeDocument/2006/relationships/image" Target="../media/image451.png"/></Relationships>
</file>

<file path=ppt/slides/_rels/slide17.xml.rels><?xml version="1.0" encoding="UTF-8" standalone="yes"?>
<Relationships xmlns="http://schemas.openxmlformats.org/package/2006/relationships"><Relationship Id="rId99" Type="http://schemas.openxmlformats.org/officeDocument/2006/relationships/customXml" Target="../ink/ink664.xml"/><Relationship Id="rId98" Type="http://schemas.openxmlformats.org/officeDocument/2006/relationships/image" Target="../media/image668.png"/><Relationship Id="rId97" Type="http://schemas.openxmlformats.org/officeDocument/2006/relationships/customXml" Target="../ink/ink663.xml"/><Relationship Id="rId96" Type="http://schemas.openxmlformats.org/officeDocument/2006/relationships/image" Target="../media/image667.png"/><Relationship Id="rId95" Type="http://schemas.openxmlformats.org/officeDocument/2006/relationships/customXml" Target="../ink/ink662.xml"/><Relationship Id="rId94" Type="http://schemas.openxmlformats.org/officeDocument/2006/relationships/image" Target="../media/image666.png"/><Relationship Id="rId93" Type="http://schemas.openxmlformats.org/officeDocument/2006/relationships/customXml" Target="../ink/ink661.xml"/><Relationship Id="rId92" Type="http://schemas.openxmlformats.org/officeDocument/2006/relationships/image" Target="../media/image665.png"/><Relationship Id="rId91" Type="http://schemas.openxmlformats.org/officeDocument/2006/relationships/customXml" Target="../ink/ink660.xml"/><Relationship Id="rId90" Type="http://schemas.openxmlformats.org/officeDocument/2006/relationships/image" Target="../media/image664.png"/><Relationship Id="rId9" Type="http://schemas.openxmlformats.org/officeDocument/2006/relationships/customXml" Target="../ink/ink619.xml"/><Relationship Id="rId89" Type="http://schemas.openxmlformats.org/officeDocument/2006/relationships/customXml" Target="../ink/ink659.xml"/><Relationship Id="rId88" Type="http://schemas.openxmlformats.org/officeDocument/2006/relationships/image" Target="../media/image663.png"/><Relationship Id="rId87" Type="http://schemas.openxmlformats.org/officeDocument/2006/relationships/customXml" Target="../ink/ink658.xml"/><Relationship Id="rId86" Type="http://schemas.openxmlformats.org/officeDocument/2006/relationships/image" Target="../media/image662.png"/><Relationship Id="rId85" Type="http://schemas.openxmlformats.org/officeDocument/2006/relationships/customXml" Target="../ink/ink657.xml"/><Relationship Id="rId84" Type="http://schemas.openxmlformats.org/officeDocument/2006/relationships/image" Target="../media/image661.png"/><Relationship Id="rId83" Type="http://schemas.openxmlformats.org/officeDocument/2006/relationships/customXml" Target="../ink/ink656.xml"/><Relationship Id="rId82" Type="http://schemas.openxmlformats.org/officeDocument/2006/relationships/image" Target="../media/image660.png"/><Relationship Id="rId81" Type="http://schemas.openxmlformats.org/officeDocument/2006/relationships/customXml" Target="../ink/ink655.xml"/><Relationship Id="rId80" Type="http://schemas.openxmlformats.org/officeDocument/2006/relationships/image" Target="../media/image659.png"/><Relationship Id="rId8" Type="http://schemas.openxmlformats.org/officeDocument/2006/relationships/image" Target="../media/image623.png"/><Relationship Id="rId79" Type="http://schemas.openxmlformats.org/officeDocument/2006/relationships/customXml" Target="../ink/ink654.xml"/><Relationship Id="rId78" Type="http://schemas.openxmlformats.org/officeDocument/2006/relationships/image" Target="../media/image658.png"/><Relationship Id="rId77" Type="http://schemas.openxmlformats.org/officeDocument/2006/relationships/customXml" Target="../ink/ink653.xml"/><Relationship Id="rId76" Type="http://schemas.openxmlformats.org/officeDocument/2006/relationships/image" Target="../media/image657.png"/><Relationship Id="rId75" Type="http://schemas.openxmlformats.org/officeDocument/2006/relationships/customXml" Target="../ink/ink652.xml"/><Relationship Id="rId74" Type="http://schemas.openxmlformats.org/officeDocument/2006/relationships/image" Target="../media/image656.png"/><Relationship Id="rId73" Type="http://schemas.openxmlformats.org/officeDocument/2006/relationships/customXml" Target="../ink/ink651.xml"/><Relationship Id="rId72" Type="http://schemas.openxmlformats.org/officeDocument/2006/relationships/image" Target="../media/image655.png"/><Relationship Id="rId71" Type="http://schemas.openxmlformats.org/officeDocument/2006/relationships/customXml" Target="../ink/ink650.xml"/><Relationship Id="rId70" Type="http://schemas.openxmlformats.org/officeDocument/2006/relationships/image" Target="../media/image654.png"/><Relationship Id="rId7" Type="http://schemas.openxmlformats.org/officeDocument/2006/relationships/customXml" Target="../ink/ink618.xml"/><Relationship Id="rId69" Type="http://schemas.openxmlformats.org/officeDocument/2006/relationships/customXml" Target="../ink/ink649.xml"/><Relationship Id="rId68" Type="http://schemas.openxmlformats.org/officeDocument/2006/relationships/image" Target="../media/image653.png"/><Relationship Id="rId67" Type="http://schemas.openxmlformats.org/officeDocument/2006/relationships/customXml" Target="../ink/ink648.xml"/><Relationship Id="rId66" Type="http://schemas.openxmlformats.org/officeDocument/2006/relationships/image" Target="../media/image652.png"/><Relationship Id="rId65" Type="http://schemas.openxmlformats.org/officeDocument/2006/relationships/customXml" Target="../ink/ink647.xml"/><Relationship Id="rId64" Type="http://schemas.openxmlformats.org/officeDocument/2006/relationships/image" Target="../media/image651.png"/><Relationship Id="rId63" Type="http://schemas.openxmlformats.org/officeDocument/2006/relationships/customXml" Target="../ink/ink646.xml"/><Relationship Id="rId62" Type="http://schemas.openxmlformats.org/officeDocument/2006/relationships/image" Target="../media/image650.png"/><Relationship Id="rId61" Type="http://schemas.openxmlformats.org/officeDocument/2006/relationships/customXml" Target="../ink/ink645.xml"/><Relationship Id="rId60" Type="http://schemas.openxmlformats.org/officeDocument/2006/relationships/image" Target="../media/image649.png"/><Relationship Id="rId6" Type="http://schemas.openxmlformats.org/officeDocument/2006/relationships/image" Target="../media/image622.png"/><Relationship Id="rId59" Type="http://schemas.openxmlformats.org/officeDocument/2006/relationships/customXml" Target="../ink/ink644.xml"/><Relationship Id="rId58" Type="http://schemas.openxmlformats.org/officeDocument/2006/relationships/image" Target="../media/image648.png"/><Relationship Id="rId57" Type="http://schemas.openxmlformats.org/officeDocument/2006/relationships/customXml" Target="../ink/ink643.xml"/><Relationship Id="rId56" Type="http://schemas.openxmlformats.org/officeDocument/2006/relationships/image" Target="../media/image647.png"/><Relationship Id="rId55" Type="http://schemas.openxmlformats.org/officeDocument/2006/relationships/customXml" Target="../ink/ink642.xml"/><Relationship Id="rId54" Type="http://schemas.openxmlformats.org/officeDocument/2006/relationships/image" Target="../media/image646.png"/><Relationship Id="rId53" Type="http://schemas.openxmlformats.org/officeDocument/2006/relationships/customXml" Target="../ink/ink641.xml"/><Relationship Id="rId52" Type="http://schemas.openxmlformats.org/officeDocument/2006/relationships/image" Target="../media/image645.png"/><Relationship Id="rId51" Type="http://schemas.openxmlformats.org/officeDocument/2006/relationships/customXml" Target="../ink/ink640.xml"/><Relationship Id="rId50" Type="http://schemas.openxmlformats.org/officeDocument/2006/relationships/image" Target="../media/image644.png"/><Relationship Id="rId5" Type="http://schemas.openxmlformats.org/officeDocument/2006/relationships/customXml" Target="../ink/ink617.xml"/><Relationship Id="rId49" Type="http://schemas.openxmlformats.org/officeDocument/2006/relationships/customXml" Target="../ink/ink639.xml"/><Relationship Id="rId48" Type="http://schemas.openxmlformats.org/officeDocument/2006/relationships/image" Target="../media/image643.png"/><Relationship Id="rId47" Type="http://schemas.openxmlformats.org/officeDocument/2006/relationships/customXml" Target="../ink/ink638.xml"/><Relationship Id="rId46" Type="http://schemas.openxmlformats.org/officeDocument/2006/relationships/image" Target="../media/image642.png"/><Relationship Id="rId45" Type="http://schemas.openxmlformats.org/officeDocument/2006/relationships/customXml" Target="../ink/ink637.xml"/><Relationship Id="rId44" Type="http://schemas.openxmlformats.org/officeDocument/2006/relationships/image" Target="../media/image641.png"/><Relationship Id="rId43" Type="http://schemas.openxmlformats.org/officeDocument/2006/relationships/customXml" Target="../ink/ink636.xml"/><Relationship Id="rId42" Type="http://schemas.openxmlformats.org/officeDocument/2006/relationships/image" Target="../media/image640.png"/><Relationship Id="rId41" Type="http://schemas.openxmlformats.org/officeDocument/2006/relationships/customXml" Target="../ink/ink635.xml"/><Relationship Id="rId40" Type="http://schemas.openxmlformats.org/officeDocument/2006/relationships/image" Target="../media/image639.png"/><Relationship Id="rId4" Type="http://schemas.openxmlformats.org/officeDocument/2006/relationships/image" Target="../media/image621.png"/><Relationship Id="rId39" Type="http://schemas.openxmlformats.org/officeDocument/2006/relationships/customXml" Target="../ink/ink634.xml"/><Relationship Id="rId38" Type="http://schemas.openxmlformats.org/officeDocument/2006/relationships/image" Target="../media/image638.png"/><Relationship Id="rId37" Type="http://schemas.openxmlformats.org/officeDocument/2006/relationships/customXml" Target="../ink/ink633.xml"/><Relationship Id="rId36" Type="http://schemas.openxmlformats.org/officeDocument/2006/relationships/image" Target="../media/image637.png"/><Relationship Id="rId35" Type="http://schemas.openxmlformats.org/officeDocument/2006/relationships/customXml" Target="../ink/ink632.xml"/><Relationship Id="rId34" Type="http://schemas.openxmlformats.org/officeDocument/2006/relationships/image" Target="../media/image636.png"/><Relationship Id="rId33" Type="http://schemas.openxmlformats.org/officeDocument/2006/relationships/customXml" Target="../ink/ink631.xml"/><Relationship Id="rId32" Type="http://schemas.openxmlformats.org/officeDocument/2006/relationships/image" Target="../media/image635.png"/><Relationship Id="rId31" Type="http://schemas.openxmlformats.org/officeDocument/2006/relationships/customXml" Target="../ink/ink630.xml"/><Relationship Id="rId30" Type="http://schemas.openxmlformats.org/officeDocument/2006/relationships/image" Target="../media/image634.png"/><Relationship Id="rId3" Type="http://schemas.openxmlformats.org/officeDocument/2006/relationships/customXml" Target="../ink/ink616.xml"/><Relationship Id="rId29" Type="http://schemas.openxmlformats.org/officeDocument/2006/relationships/customXml" Target="../ink/ink629.xml"/><Relationship Id="rId28" Type="http://schemas.openxmlformats.org/officeDocument/2006/relationships/image" Target="../media/image633.png"/><Relationship Id="rId27" Type="http://schemas.openxmlformats.org/officeDocument/2006/relationships/customXml" Target="../ink/ink628.xml"/><Relationship Id="rId26" Type="http://schemas.openxmlformats.org/officeDocument/2006/relationships/image" Target="../media/image632.png"/><Relationship Id="rId25" Type="http://schemas.openxmlformats.org/officeDocument/2006/relationships/customXml" Target="../ink/ink627.xml"/><Relationship Id="rId24" Type="http://schemas.openxmlformats.org/officeDocument/2006/relationships/image" Target="../media/image631.png"/><Relationship Id="rId23" Type="http://schemas.openxmlformats.org/officeDocument/2006/relationships/customXml" Target="../ink/ink626.xml"/><Relationship Id="rId22" Type="http://schemas.openxmlformats.org/officeDocument/2006/relationships/image" Target="../media/image630.png"/><Relationship Id="rId21" Type="http://schemas.openxmlformats.org/officeDocument/2006/relationships/customXml" Target="../ink/ink625.xml"/><Relationship Id="rId20" Type="http://schemas.openxmlformats.org/officeDocument/2006/relationships/image" Target="../media/image629.png"/><Relationship Id="rId2" Type="http://schemas.openxmlformats.org/officeDocument/2006/relationships/image" Target="../media/image620.png"/><Relationship Id="rId193" Type="http://schemas.openxmlformats.org/officeDocument/2006/relationships/notesSlide" Target="../notesSlides/notesSlide14.xml"/><Relationship Id="rId192" Type="http://schemas.openxmlformats.org/officeDocument/2006/relationships/slideLayout" Target="../slideLayouts/slideLayout2.xml"/><Relationship Id="rId191" Type="http://schemas.openxmlformats.org/officeDocument/2006/relationships/tags" Target="../tags/tag84.xml"/><Relationship Id="rId190" Type="http://schemas.openxmlformats.org/officeDocument/2006/relationships/image" Target="../media/image712.png"/><Relationship Id="rId19" Type="http://schemas.openxmlformats.org/officeDocument/2006/relationships/customXml" Target="../ink/ink624.xml"/><Relationship Id="rId189" Type="http://schemas.openxmlformats.org/officeDocument/2006/relationships/customXml" Target="../ink/ink709.xml"/><Relationship Id="rId188" Type="http://schemas.openxmlformats.org/officeDocument/2006/relationships/image" Target="../media/image711.png"/><Relationship Id="rId187" Type="http://schemas.openxmlformats.org/officeDocument/2006/relationships/customXml" Target="../ink/ink708.xml"/><Relationship Id="rId186" Type="http://schemas.openxmlformats.org/officeDocument/2006/relationships/image" Target="../media/image710.png"/><Relationship Id="rId185" Type="http://schemas.openxmlformats.org/officeDocument/2006/relationships/customXml" Target="../ink/ink707.xml"/><Relationship Id="rId184" Type="http://schemas.openxmlformats.org/officeDocument/2006/relationships/image" Target="../media/image709.png"/><Relationship Id="rId183" Type="http://schemas.openxmlformats.org/officeDocument/2006/relationships/customXml" Target="../ink/ink706.xml"/><Relationship Id="rId182" Type="http://schemas.openxmlformats.org/officeDocument/2006/relationships/image" Target="../media/image708.png"/><Relationship Id="rId181" Type="http://schemas.openxmlformats.org/officeDocument/2006/relationships/customXml" Target="../ink/ink705.xml"/><Relationship Id="rId180" Type="http://schemas.openxmlformats.org/officeDocument/2006/relationships/image" Target="../media/image707.png"/><Relationship Id="rId18" Type="http://schemas.openxmlformats.org/officeDocument/2006/relationships/image" Target="../media/image628.png"/><Relationship Id="rId179" Type="http://schemas.openxmlformats.org/officeDocument/2006/relationships/customXml" Target="../ink/ink704.xml"/><Relationship Id="rId178" Type="http://schemas.openxmlformats.org/officeDocument/2006/relationships/image" Target="../media/image706.png"/><Relationship Id="rId177" Type="http://schemas.openxmlformats.org/officeDocument/2006/relationships/customXml" Target="../ink/ink703.xml"/><Relationship Id="rId176" Type="http://schemas.openxmlformats.org/officeDocument/2006/relationships/image" Target="../media/image705.png"/><Relationship Id="rId175" Type="http://schemas.openxmlformats.org/officeDocument/2006/relationships/customXml" Target="../ink/ink702.xml"/><Relationship Id="rId174" Type="http://schemas.openxmlformats.org/officeDocument/2006/relationships/image" Target="../media/image704.png"/><Relationship Id="rId173" Type="http://schemas.openxmlformats.org/officeDocument/2006/relationships/customXml" Target="../ink/ink701.xml"/><Relationship Id="rId172" Type="http://schemas.openxmlformats.org/officeDocument/2006/relationships/image" Target="../media/image703.png"/><Relationship Id="rId171" Type="http://schemas.openxmlformats.org/officeDocument/2006/relationships/customXml" Target="../ink/ink700.xml"/><Relationship Id="rId170" Type="http://schemas.openxmlformats.org/officeDocument/2006/relationships/image" Target="../media/image702.png"/><Relationship Id="rId17" Type="http://schemas.openxmlformats.org/officeDocument/2006/relationships/customXml" Target="../ink/ink623.xml"/><Relationship Id="rId169" Type="http://schemas.openxmlformats.org/officeDocument/2006/relationships/customXml" Target="../ink/ink699.xml"/><Relationship Id="rId168" Type="http://schemas.openxmlformats.org/officeDocument/2006/relationships/image" Target="../media/image701.png"/><Relationship Id="rId167" Type="http://schemas.openxmlformats.org/officeDocument/2006/relationships/customXml" Target="../ink/ink698.xml"/><Relationship Id="rId166" Type="http://schemas.openxmlformats.org/officeDocument/2006/relationships/image" Target="../media/image700.png"/><Relationship Id="rId165" Type="http://schemas.openxmlformats.org/officeDocument/2006/relationships/customXml" Target="../ink/ink697.xml"/><Relationship Id="rId164" Type="http://schemas.openxmlformats.org/officeDocument/2006/relationships/image" Target="../media/image699.png"/><Relationship Id="rId163" Type="http://schemas.openxmlformats.org/officeDocument/2006/relationships/customXml" Target="../ink/ink696.xml"/><Relationship Id="rId162" Type="http://schemas.openxmlformats.org/officeDocument/2006/relationships/image" Target="../media/image698.png"/><Relationship Id="rId161" Type="http://schemas.openxmlformats.org/officeDocument/2006/relationships/customXml" Target="../ink/ink695.xml"/><Relationship Id="rId160" Type="http://schemas.openxmlformats.org/officeDocument/2006/relationships/image" Target="../media/image697.png"/><Relationship Id="rId16" Type="http://schemas.openxmlformats.org/officeDocument/2006/relationships/image" Target="../media/image627.png"/><Relationship Id="rId159" Type="http://schemas.openxmlformats.org/officeDocument/2006/relationships/customXml" Target="../ink/ink694.xml"/><Relationship Id="rId158" Type="http://schemas.openxmlformats.org/officeDocument/2006/relationships/image" Target="../media/image696.png"/><Relationship Id="rId157" Type="http://schemas.openxmlformats.org/officeDocument/2006/relationships/customXml" Target="../ink/ink693.xml"/><Relationship Id="rId156" Type="http://schemas.openxmlformats.org/officeDocument/2006/relationships/image" Target="../media/image695.png"/><Relationship Id="rId155" Type="http://schemas.openxmlformats.org/officeDocument/2006/relationships/customXml" Target="../ink/ink692.xml"/><Relationship Id="rId154" Type="http://schemas.openxmlformats.org/officeDocument/2006/relationships/image" Target="../media/image694.png"/><Relationship Id="rId153" Type="http://schemas.openxmlformats.org/officeDocument/2006/relationships/customXml" Target="../ink/ink691.xml"/><Relationship Id="rId152" Type="http://schemas.openxmlformats.org/officeDocument/2006/relationships/image" Target="../media/image693.png"/><Relationship Id="rId151" Type="http://schemas.openxmlformats.org/officeDocument/2006/relationships/customXml" Target="../ink/ink690.xml"/><Relationship Id="rId150" Type="http://schemas.openxmlformats.org/officeDocument/2006/relationships/image" Target="../media/image692.png"/><Relationship Id="rId15" Type="http://schemas.openxmlformats.org/officeDocument/2006/relationships/customXml" Target="../ink/ink622.xml"/><Relationship Id="rId149" Type="http://schemas.openxmlformats.org/officeDocument/2006/relationships/customXml" Target="../ink/ink689.xml"/><Relationship Id="rId148" Type="http://schemas.openxmlformats.org/officeDocument/2006/relationships/image" Target="../media/image691.png"/><Relationship Id="rId147" Type="http://schemas.openxmlformats.org/officeDocument/2006/relationships/customXml" Target="../ink/ink688.xml"/><Relationship Id="rId146" Type="http://schemas.openxmlformats.org/officeDocument/2006/relationships/image" Target="../media/image690.png"/><Relationship Id="rId145" Type="http://schemas.openxmlformats.org/officeDocument/2006/relationships/customXml" Target="../ink/ink687.xml"/><Relationship Id="rId144" Type="http://schemas.openxmlformats.org/officeDocument/2006/relationships/image" Target="../media/image689.png"/><Relationship Id="rId143" Type="http://schemas.openxmlformats.org/officeDocument/2006/relationships/customXml" Target="../ink/ink686.xml"/><Relationship Id="rId142" Type="http://schemas.openxmlformats.org/officeDocument/2006/relationships/image" Target="../media/image688.png"/><Relationship Id="rId141" Type="http://schemas.openxmlformats.org/officeDocument/2006/relationships/customXml" Target="../ink/ink685.xml"/><Relationship Id="rId140" Type="http://schemas.openxmlformats.org/officeDocument/2006/relationships/image" Target="../media/image687.png"/><Relationship Id="rId14" Type="http://schemas.openxmlformats.org/officeDocument/2006/relationships/image" Target="../media/image626.png"/><Relationship Id="rId139" Type="http://schemas.openxmlformats.org/officeDocument/2006/relationships/customXml" Target="../ink/ink684.xml"/><Relationship Id="rId138" Type="http://schemas.openxmlformats.org/officeDocument/2006/relationships/image" Target="../media/image686.png"/><Relationship Id="rId137" Type="http://schemas.openxmlformats.org/officeDocument/2006/relationships/customXml" Target="../ink/ink683.xml"/><Relationship Id="rId136" Type="http://schemas.openxmlformats.org/officeDocument/2006/relationships/image" Target="../media/image685.png"/><Relationship Id="rId135" Type="http://schemas.openxmlformats.org/officeDocument/2006/relationships/customXml" Target="../ink/ink682.xml"/><Relationship Id="rId134" Type="http://schemas.openxmlformats.org/officeDocument/2006/relationships/image" Target="../media/image8.png"/><Relationship Id="rId133" Type="http://schemas.openxmlformats.org/officeDocument/2006/relationships/customXml" Target="../ink/ink681.xml"/><Relationship Id="rId132" Type="http://schemas.openxmlformats.org/officeDocument/2006/relationships/image" Target="../media/image684.png"/><Relationship Id="rId131" Type="http://schemas.openxmlformats.org/officeDocument/2006/relationships/customXml" Target="../ink/ink680.xml"/><Relationship Id="rId130" Type="http://schemas.openxmlformats.org/officeDocument/2006/relationships/image" Target="../media/image683.png"/><Relationship Id="rId13" Type="http://schemas.openxmlformats.org/officeDocument/2006/relationships/customXml" Target="../ink/ink621.xml"/><Relationship Id="rId129" Type="http://schemas.openxmlformats.org/officeDocument/2006/relationships/customXml" Target="../ink/ink679.xml"/><Relationship Id="rId128" Type="http://schemas.openxmlformats.org/officeDocument/2006/relationships/image" Target="../media/image682.png"/><Relationship Id="rId127" Type="http://schemas.openxmlformats.org/officeDocument/2006/relationships/customXml" Target="../ink/ink678.xml"/><Relationship Id="rId126" Type="http://schemas.openxmlformats.org/officeDocument/2006/relationships/image" Target="../media/image681.png"/><Relationship Id="rId125" Type="http://schemas.openxmlformats.org/officeDocument/2006/relationships/customXml" Target="../ink/ink677.xml"/><Relationship Id="rId124" Type="http://schemas.openxmlformats.org/officeDocument/2006/relationships/image" Target="../media/image680.png"/><Relationship Id="rId123" Type="http://schemas.openxmlformats.org/officeDocument/2006/relationships/customXml" Target="../ink/ink676.xml"/><Relationship Id="rId122" Type="http://schemas.openxmlformats.org/officeDocument/2006/relationships/image" Target="../media/image679.png"/><Relationship Id="rId121" Type="http://schemas.openxmlformats.org/officeDocument/2006/relationships/customXml" Target="../ink/ink675.xml"/><Relationship Id="rId120" Type="http://schemas.openxmlformats.org/officeDocument/2006/relationships/image" Target="../media/image678.png"/><Relationship Id="rId12" Type="http://schemas.openxmlformats.org/officeDocument/2006/relationships/image" Target="../media/image625.png"/><Relationship Id="rId119" Type="http://schemas.openxmlformats.org/officeDocument/2006/relationships/customXml" Target="../ink/ink674.xml"/><Relationship Id="rId118" Type="http://schemas.openxmlformats.org/officeDocument/2006/relationships/image" Target="../media/image677.png"/><Relationship Id="rId117" Type="http://schemas.openxmlformats.org/officeDocument/2006/relationships/customXml" Target="../ink/ink673.xml"/><Relationship Id="rId116" Type="http://schemas.openxmlformats.org/officeDocument/2006/relationships/image" Target="../media/image676.png"/><Relationship Id="rId115" Type="http://schemas.openxmlformats.org/officeDocument/2006/relationships/customXml" Target="../ink/ink672.xml"/><Relationship Id="rId114" Type="http://schemas.openxmlformats.org/officeDocument/2006/relationships/image" Target="../media/image675.png"/><Relationship Id="rId113" Type="http://schemas.openxmlformats.org/officeDocument/2006/relationships/customXml" Target="../ink/ink671.xml"/><Relationship Id="rId112" Type="http://schemas.openxmlformats.org/officeDocument/2006/relationships/image" Target="../media/image674.png"/><Relationship Id="rId111" Type="http://schemas.openxmlformats.org/officeDocument/2006/relationships/customXml" Target="../ink/ink670.xml"/><Relationship Id="rId110" Type="http://schemas.openxmlformats.org/officeDocument/2006/relationships/image" Target="../media/image673.png"/><Relationship Id="rId11" Type="http://schemas.openxmlformats.org/officeDocument/2006/relationships/customXml" Target="../ink/ink620.xml"/><Relationship Id="rId109" Type="http://schemas.openxmlformats.org/officeDocument/2006/relationships/customXml" Target="../ink/ink669.xml"/><Relationship Id="rId108" Type="http://schemas.openxmlformats.org/officeDocument/2006/relationships/image" Target="../media/image672.png"/><Relationship Id="rId107" Type="http://schemas.openxmlformats.org/officeDocument/2006/relationships/customXml" Target="../ink/ink668.xml"/><Relationship Id="rId106" Type="http://schemas.openxmlformats.org/officeDocument/2006/relationships/image" Target="../media/image671.png"/><Relationship Id="rId105" Type="http://schemas.openxmlformats.org/officeDocument/2006/relationships/customXml" Target="../ink/ink667.xml"/><Relationship Id="rId104" Type="http://schemas.openxmlformats.org/officeDocument/2006/relationships/image" Target="../media/image670.png"/><Relationship Id="rId103" Type="http://schemas.openxmlformats.org/officeDocument/2006/relationships/customXml" Target="../ink/ink666.xml"/><Relationship Id="rId102" Type="http://schemas.openxmlformats.org/officeDocument/2006/relationships/image" Target="../media/image669.png"/><Relationship Id="rId101" Type="http://schemas.openxmlformats.org/officeDocument/2006/relationships/customXml" Target="../ink/ink665.xml"/><Relationship Id="rId100" Type="http://schemas.openxmlformats.org/officeDocument/2006/relationships/image" Target="../media/image163.png"/><Relationship Id="rId10" Type="http://schemas.openxmlformats.org/officeDocument/2006/relationships/image" Target="../media/image624.png"/><Relationship Id="rId1" Type="http://schemas.openxmlformats.org/officeDocument/2006/relationships/customXml" Target="../ink/ink615.xml"/></Relationships>
</file>

<file path=ppt/slides/_rels/slide18.xml.rels><?xml version="1.0" encoding="UTF-8" standalone="yes"?>
<Relationships xmlns="http://schemas.openxmlformats.org/package/2006/relationships"><Relationship Id="rId99" Type="http://schemas.openxmlformats.org/officeDocument/2006/relationships/image" Target="../media/image761.png"/><Relationship Id="rId98" Type="http://schemas.openxmlformats.org/officeDocument/2006/relationships/customXml" Target="../ink/ink758.xml"/><Relationship Id="rId97" Type="http://schemas.openxmlformats.org/officeDocument/2006/relationships/customXml" Target="../ink/ink757.xml"/><Relationship Id="rId96" Type="http://schemas.openxmlformats.org/officeDocument/2006/relationships/image" Target="../media/image760.png"/><Relationship Id="rId95" Type="http://schemas.openxmlformats.org/officeDocument/2006/relationships/customXml" Target="../ink/ink756.xml"/><Relationship Id="rId94" Type="http://schemas.openxmlformats.org/officeDocument/2006/relationships/image" Target="../media/image759.png"/><Relationship Id="rId93" Type="http://schemas.openxmlformats.org/officeDocument/2006/relationships/customXml" Target="../ink/ink755.xml"/><Relationship Id="rId92" Type="http://schemas.openxmlformats.org/officeDocument/2006/relationships/image" Target="../media/image758.png"/><Relationship Id="rId91" Type="http://schemas.openxmlformats.org/officeDocument/2006/relationships/customXml" Target="../ink/ink754.xml"/><Relationship Id="rId90" Type="http://schemas.openxmlformats.org/officeDocument/2006/relationships/image" Target="../media/image757.png"/><Relationship Id="rId9" Type="http://schemas.openxmlformats.org/officeDocument/2006/relationships/customXml" Target="../ink/ink713.xml"/><Relationship Id="rId89" Type="http://schemas.openxmlformats.org/officeDocument/2006/relationships/customXml" Target="../ink/ink753.xml"/><Relationship Id="rId88" Type="http://schemas.openxmlformats.org/officeDocument/2006/relationships/image" Target="../media/image756.png"/><Relationship Id="rId87" Type="http://schemas.openxmlformats.org/officeDocument/2006/relationships/customXml" Target="../ink/ink752.xml"/><Relationship Id="rId86" Type="http://schemas.openxmlformats.org/officeDocument/2006/relationships/image" Target="../media/image755.png"/><Relationship Id="rId85" Type="http://schemas.openxmlformats.org/officeDocument/2006/relationships/customXml" Target="../ink/ink751.xml"/><Relationship Id="rId84" Type="http://schemas.openxmlformats.org/officeDocument/2006/relationships/image" Target="../media/image754.png"/><Relationship Id="rId83" Type="http://schemas.openxmlformats.org/officeDocument/2006/relationships/customXml" Target="../ink/ink750.xml"/><Relationship Id="rId82" Type="http://schemas.openxmlformats.org/officeDocument/2006/relationships/image" Target="../media/image753.png"/><Relationship Id="rId81" Type="http://schemas.openxmlformats.org/officeDocument/2006/relationships/customXml" Target="../ink/ink749.xml"/><Relationship Id="rId80" Type="http://schemas.openxmlformats.org/officeDocument/2006/relationships/image" Target="../media/image752.png"/><Relationship Id="rId8" Type="http://schemas.openxmlformats.org/officeDocument/2006/relationships/image" Target="../media/image717.png"/><Relationship Id="rId79" Type="http://schemas.openxmlformats.org/officeDocument/2006/relationships/customXml" Target="../ink/ink748.xml"/><Relationship Id="rId78" Type="http://schemas.openxmlformats.org/officeDocument/2006/relationships/image" Target="../media/image751.png"/><Relationship Id="rId77" Type="http://schemas.openxmlformats.org/officeDocument/2006/relationships/customXml" Target="../ink/ink747.xml"/><Relationship Id="rId76" Type="http://schemas.openxmlformats.org/officeDocument/2006/relationships/image" Target="../media/image750.png"/><Relationship Id="rId75" Type="http://schemas.openxmlformats.org/officeDocument/2006/relationships/customXml" Target="../ink/ink746.xml"/><Relationship Id="rId74" Type="http://schemas.openxmlformats.org/officeDocument/2006/relationships/image" Target="../media/image749.png"/><Relationship Id="rId73" Type="http://schemas.openxmlformats.org/officeDocument/2006/relationships/customXml" Target="../ink/ink745.xml"/><Relationship Id="rId72" Type="http://schemas.openxmlformats.org/officeDocument/2006/relationships/image" Target="../media/image748.png"/><Relationship Id="rId71" Type="http://schemas.openxmlformats.org/officeDocument/2006/relationships/customXml" Target="../ink/ink744.xml"/><Relationship Id="rId70" Type="http://schemas.openxmlformats.org/officeDocument/2006/relationships/image" Target="../media/image747.png"/><Relationship Id="rId7" Type="http://schemas.openxmlformats.org/officeDocument/2006/relationships/customXml" Target="../ink/ink712.xml"/><Relationship Id="rId69" Type="http://schemas.openxmlformats.org/officeDocument/2006/relationships/customXml" Target="../ink/ink743.xml"/><Relationship Id="rId68" Type="http://schemas.openxmlformats.org/officeDocument/2006/relationships/image" Target="../media/image746.png"/><Relationship Id="rId67" Type="http://schemas.openxmlformats.org/officeDocument/2006/relationships/customXml" Target="../ink/ink742.xml"/><Relationship Id="rId66" Type="http://schemas.openxmlformats.org/officeDocument/2006/relationships/image" Target="../media/image745.png"/><Relationship Id="rId65" Type="http://schemas.openxmlformats.org/officeDocument/2006/relationships/customXml" Target="../ink/ink741.xml"/><Relationship Id="rId64" Type="http://schemas.openxmlformats.org/officeDocument/2006/relationships/image" Target="../media/image744.png"/><Relationship Id="rId63" Type="http://schemas.openxmlformats.org/officeDocument/2006/relationships/customXml" Target="../ink/ink740.xml"/><Relationship Id="rId62" Type="http://schemas.openxmlformats.org/officeDocument/2006/relationships/image" Target="../media/image743.png"/><Relationship Id="rId61" Type="http://schemas.openxmlformats.org/officeDocument/2006/relationships/customXml" Target="../ink/ink739.xml"/><Relationship Id="rId60" Type="http://schemas.openxmlformats.org/officeDocument/2006/relationships/image" Target="../media/image742.png"/><Relationship Id="rId6" Type="http://schemas.openxmlformats.org/officeDocument/2006/relationships/image" Target="../media/image716.png"/><Relationship Id="rId59" Type="http://schemas.openxmlformats.org/officeDocument/2006/relationships/customXml" Target="../ink/ink738.xml"/><Relationship Id="rId58" Type="http://schemas.openxmlformats.org/officeDocument/2006/relationships/image" Target="../media/image741.png"/><Relationship Id="rId57" Type="http://schemas.openxmlformats.org/officeDocument/2006/relationships/customXml" Target="../ink/ink737.xml"/><Relationship Id="rId56" Type="http://schemas.openxmlformats.org/officeDocument/2006/relationships/image" Target="../media/image740.png"/><Relationship Id="rId55" Type="http://schemas.openxmlformats.org/officeDocument/2006/relationships/customXml" Target="../ink/ink736.xml"/><Relationship Id="rId54" Type="http://schemas.openxmlformats.org/officeDocument/2006/relationships/image" Target="../media/image739.png"/><Relationship Id="rId53" Type="http://schemas.openxmlformats.org/officeDocument/2006/relationships/customXml" Target="../ink/ink735.xml"/><Relationship Id="rId52" Type="http://schemas.openxmlformats.org/officeDocument/2006/relationships/image" Target="../media/image738.png"/><Relationship Id="rId51" Type="http://schemas.openxmlformats.org/officeDocument/2006/relationships/customXml" Target="../ink/ink734.xml"/><Relationship Id="rId50" Type="http://schemas.openxmlformats.org/officeDocument/2006/relationships/image" Target="../media/image737.png"/><Relationship Id="rId5" Type="http://schemas.openxmlformats.org/officeDocument/2006/relationships/customXml" Target="../ink/ink711.xml"/><Relationship Id="rId49" Type="http://schemas.openxmlformats.org/officeDocument/2006/relationships/customXml" Target="../ink/ink733.xml"/><Relationship Id="rId48" Type="http://schemas.openxmlformats.org/officeDocument/2006/relationships/image" Target="../media/image736.png"/><Relationship Id="rId47" Type="http://schemas.openxmlformats.org/officeDocument/2006/relationships/customXml" Target="../ink/ink732.xml"/><Relationship Id="rId46" Type="http://schemas.openxmlformats.org/officeDocument/2006/relationships/image" Target="../media/image735.png"/><Relationship Id="rId45" Type="http://schemas.openxmlformats.org/officeDocument/2006/relationships/customXml" Target="../ink/ink731.xml"/><Relationship Id="rId44" Type="http://schemas.openxmlformats.org/officeDocument/2006/relationships/image" Target="../media/image734.png"/><Relationship Id="rId43" Type="http://schemas.openxmlformats.org/officeDocument/2006/relationships/customXml" Target="../ink/ink730.xml"/><Relationship Id="rId42" Type="http://schemas.openxmlformats.org/officeDocument/2006/relationships/image" Target="../media/image733.png"/><Relationship Id="rId41" Type="http://schemas.openxmlformats.org/officeDocument/2006/relationships/customXml" Target="../ink/ink729.xml"/><Relationship Id="rId40" Type="http://schemas.openxmlformats.org/officeDocument/2006/relationships/image" Target="../media/image732.png"/><Relationship Id="rId4" Type="http://schemas.openxmlformats.org/officeDocument/2006/relationships/image" Target="../media/image715.png"/><Relationship Id="rId39" Type="http://schemas.openxmlformats.org/officeDocument/2006/relationships/customXml" Target="../ink/ink728.xml"/><Relationship Id="rId38" Type="http://schemas.openxmlformats.org/officeDocument/2006/relationships/image" Target="../media/image731.png"/><Relationship Id="rId37" Type="http://schemas.openxmlformats.org/officeDocument/2006/relationships/customXml" Target="../ink/ink727.xml"/><Relationship Id="rId36" Type="http://schemas.openxmlformats.org/officeDocument/2006/relationships/image" Target="../media/image163.png"/><Relationship Id="rId35" Type="http://schemas.openxmlformats.org/officeDocument/2006/relationships/customXml" Target="../ink/ink726.xml"/><Relationship Id="rId34" Type="http://schemas.openxmlformats.org/officeDocument/2006/relationships/image" Target="../media/image730.png"/><Relationship Id="rId33" Type="http://schemas.openxmlformats.org/officeDocument/2006/relationships/customXml" Target="../ink/ink725.xml"/><Relationship Id="rId32" Type="http://schemas.openxmlformats.org/officeDocument/2006/relationships/image" Target="../media/image729.png"/><Relationship Id="rId31" Type="http://schemas.openxmlformats.org/officeDocument/2006/relationships/customXml" Target="../ink/ink724.xml"/><Relationship Id="rId30" Type="http://schemas.openxmlformats.org/officeDocument/2006/relationships/image" Target="../media/image728.png"/><Relationship Id="rId3" Type="http://schemas.openxmlformats.org/officeDocument/2006/relationships/customXml" Target="../ink/ink710.xml"/><Relationship Id="rId29" Type="http://schemas.openxmlformats.org/officeDocument/2006/relationships/customXml" Target="../ink/ink723.xml"/><Relationship Id="rId28" Type="http://schemas.openxmlformats.org/officeDocument/2006/relationships/image" Target="../media/image727.png"/><Relationship Id="rId27" Type="http://schemas.openxmlformats.org/officeDocument/2006/relationships/customXml" Target="../ink/ink722.xml"/><Relationship Id="rId26" Type="http://schemas.openxmlformats.org/officeDocument/2006/relationships/image" Target="../media/image726.png"/><Relationship Id="rId25" Type="http://schemas.openxmlformats.org/officeDocument/2006/relationships/customXml" Target="../ink/ink721.xml"/><Relationship Id="rId24" Type="http://schemas.openxmlformats.org/officeDocument/2006/relationships/image" Target="../media/image725.png"/><Relationship Id="rId23" Type="http://schemas.openxmlformats.org/officeDocument/2006/relationships/customXml" Target="../ink/ink720.xml"/><Relationship Id="rId22" Type="http://schemas.openxmlformats.org/officeDocument/2006/relationships/image" Target="../media/image724.png"/><Relationship Id="rId21" Type="http://schemas.openxmlformats.org/officeDocument/2006/relationships/customXml" Target="../ink/ink719.xml"/><Relationship Id="rId20" Type="http://schemas.openxmlformats.org/officeDocument/2006/relationships/image" Target="../media/image723.png"/><Relationship Id="rId2" Type="http://schemas.openxmlformats.org/officeDocument/2006/relationships/image" Target="../media/image714.png"/><Relationship Id="rId19" Type="http://schemas.openxmlformats.org/officeDocument/2006/relationships/customXml" Target="../ink/ink718.xml"/><Relationship Id="rId18" Type="http://schemas.openxmlformats.org/officeDocument/2006/relationships/image" Target="../media/image722.png"/><Relationship Id="rId17" Type="http://schemas.openxmlformats.org/officeDocument/2006/relationships/customXml" Target="../ink/ink717.xml"/><Relationship Id="rId16" Type="http://schemas.openxmlformats.org/officeDocument/2006/relationships/image" Target="../media/image721.png"/><Relationship Id="rId15" Type="http://schemas.openxmlformats.org/officeDocument/2006/relationships/customXml" Target="../ink/ink716.xml"/><Relationship Id="rId14" Type="http://schemas.openxmlformats.org/officeDocument/2006/relationships/image" Target="../media/image720.png"/><Relationship Id="rId136" Type="http://schemas.openxmlformats.org/officeDocument/2006/relationships/notesSlide" Target="../notesSlides/notesSlide15.xml"/><Relationship Id="rId135" Type="http://schemas.openxmlformats.org/officeDocument/2006/relationships/slideLayout" Target="../slideLayouts/slideLayout2.xml"/><Relationship Id="rId134" Type="http://schemas.openxmlformats.org/officeDocument/2006/relationships/tags" Target="../tags/tag85.xml"/><Relationship Id="rId133" Type="http://schemas.openxmlformats.org/officeDocument/2006/relationships/image" Target="../media/image777.png"/><Relationship Id="rId132" Type="http://schemas.openxmlformats.org/officeDocument/2006/relationships/customXml" Target="../ink/ink776.xml"/><Relationship Id="rId131" Type="http://schemas.openxmlformats.org/officeDocument/2006/relationships/image" Target="../media/image776.png"/><Relationship Id="rId130" Type="http://schemas.openxmlformats.org/officeDocument/2006/relationships/customXml" Target="../ink/ink775.xml"/><Relationship Id="rId13" Type="http://schemas.openxmlformats.org/officeDocument/2006/relationships/customXml" Target="../ink/ink715.xml"/><Relationship Id="rId129" Type="http://schemas.openxmlformats.org/officeDocument/2006/relationships/image" Target="../media/image775.png"/><Relationship Id="rId128" Type="http://schemas.openxmlformats.org/officeDocument/2006/relationships/customXml" Target="../ink/ink774.xml"/><Relationship Id="rId127" Type="http://schemas.openxmlformats.org/officeDocument/2006/relationships/customXml" Target="../ink/ink773.xml"/><Relationship Id="rId126" Type="http://schemas.openxmlformats.org/officeDocument/2006/relationships/image" Target="../media/image774.png"/><Relationship Id="rId125" Type="http://schemas.openxmlformats.org/officeDocument/2006/relationships/customXml" Target="../ink/ink772.xml"/><Relationship Id="rId124" Type="http://schemas.openxmlformats.org/officeDocument/2006/relationships/image" Target="../media/image773.png"/><Relationship Id="rId123" Type="http://schemas.openxmlformats.org/officeDocument/2006/relationships/customXml" Target="../ink/ink771.xml"/><Relationship Id="rId122" Type="http://schemas.openxmlformats.org/officeDocument/2006/relationships/image" Target="../media/image772.png"/><Relationship Id="rId121" Type="http://schemas.openxmlformats.org/officeDocument/2006/relationships/customXml" Target="../ink/ink770.xml"/><Relationship Id="rId120" Type="http://schemas.openxmlformats.org/officeDocument/2006/relationships/image" Target="../media/image771.png"/><Relationship Id="rId12" Type="http://schemas.openxmlformats.org/officeDocument/2006/relationships/image" Target="../media/image719.png"/><Relationship Id="rId119" Type="http://schemas.openxmlformats.org/officeDocument/2006/relationships/customXml" Target="../ink/ink769.xml"/><Relationship Id="rId118" Type="http://schemas.openxmlformats.org/officeDocument/2006/relationships/image" Target="../media/image770.png"/><Relationship Id="rId117" Type="http://schemas.openxmlformats.org/officeDocument/2006/relationships/customXml" Target="../ink/ink768.xml"/><Relationship Id="rId116" Type="http://schemas.openxmlformats.org/officeDocument/2006/relationships/image" Target="../media/image769.png"/><Relationship Id="rId115" Type="http://schemas.openxmlformats.org/officeDocument/2006/relationships/customXml" Target="../ink/ink767.xml"/><Relationship Id="rId114" Type="http://schemas.openxmlformats.org/officeDocument/2006/relationships/image" Target="../media/image768.png"/><Relationship Id="rId113" Type="http://schemas.openxmlformats.org/officeDocument/2006/relationships/customXml" Target="../ink/ink766.xml"/><Relationship Id="rId112" Type="http://schemas.openxmlformats.org/officeDocument/2006/relationships/image" Target="../media/image767.png"/><Relationship Id="rId111" Type="http://schemas.openxmlformats.org/officeDocument/2006/relationships/customXml" Target="../ink/ink765.xml"/><Relationship Id="rId110" Type="http://schemas.openxmlformats.org/officeDocument/2006/relationships/image" Target="../media/image766.png"/><Relationship Id="rId11" Type="http://schemas.openxmlformats.org/officeDocument/2006/relationships/customXml" Target="../ink/ink714.xml"/><Relationship Id="rId109" Type="http://schemas.openxmlformats.org/officeDocument/2006/relationships/customXml" Target="../ink/ink764.xml"/><Relationship Id="rId108" Type="http://schemas.openxmlformats.org/officeDocument/2006/relationships/image" Target="../media/image765.png"/><Relationship Id="rId107" Type="http://schemas.openxmlformats.org/officeDocument/2006/relationships/customXml" Target="../ink/ink763.xml"/><Relationship Id="rId106" Type="http://schemas.openxmlformats.org/officeDocument/2006/relationships/image" Target="../media/image764.png"/><Relationship Id="rId105" Type="http://schemas.openxmlformats.org/officeDocument/2006/relationships/customXml" Target="../ink/ink762.xml"/><Relationship Id="rId104" Type="http://schemas.openxmlformats.org/officeDocument/2006/relationships/image" Target="../media/image763.png"/><Relationship Id="rId103" Type="http://schemas.openxmlformats.org/officeDocument/2006/relationships/customXml" Target="../ink/ink761.xml"/><Relationship Id="rId102" Type="http://schemas.openxmlformats.org/officeDocument/2006/relationships/customXml" Target="../ink/ink760.xml"/><Relationship Id="rId101" Type="http://schemas.openxmlformats.org/officeDocument/2006/relationships/image" Target="../media/image762.png"/><Relationship Id="rId100" Type="http://schemas.openxmlformats.org/officeDocument/2006/relationships/customXml" Target="../ink/ink759.xml"/><Relationship Id="rId10" Type="http://schemas.openxmlformats.org/officeDocument/2006/relationships/image" Target="../media/image718.png"/><Relationship Id="rId1" Type="http://schemas.openxmlformats.org/officeDocument/2006/relationships/image" Target="../media/image713.png"/></Relationships>
</file>

<file path=ppt/slides/_rels/slide19.xml.rels><?xml version="1.0" encoding="UTF-8" standalone="yes"?>
<Relationships xmlns="http://schemas.openxmlformats.org/package/2006/relationships"><Relationship Id="rId96" Type="http://schemas.openxmlformats.org/officeDocument/2006/relationships/notesSlide" Target="../notesSlides/notesSlide16.xml"/><Relationship Id="rId95" Type="http://schemas.openxmlformats.org/officeDocument/2006/relationships/slideLayout" Target="../slideLayouts/slideLayout2.xml"/><Relationship Id="rId94" Type="http://schemas.openxmlformats.org/officeDocument/2006/relationships/tags" Target="../tags/tag86.xml"/><Relationship Id="rId93" Type="http://schemas.openxmlformats.org/officeDocument/2006/relationships/image" Target="../media/image823.png"/><Relationship Id="rId92" Type="http://schemas.openxmlformats.org/officeDocument/2006/relationships/customXml" Target="../ink/ink822.xml"/><Relationship Id="rId91" Type="http://schemas.openxmlformats.org/officeDocument/2006/relationships/image" Target="../media/image822.png"/><Relationship Id="rId90" Type="http://schemas.openxmlformats.org/officeDocument/2006/relationships/customXml" Target="../ink/ink821.xml"/><Relationship Id="rId9" Type="http://schemas.openxmlformats.org/officeDocument/2006/relationships/image" Target="../media/image782.png"/><Relationship Id="rId89" Type="http://schemas.openxmlformats.org/officeDocument/2006/relationships/image" Target="../media/image821.png"/><Relationship Id="rId88" Type="http://schemas.openxmlformats.org/officeDocument/2006/relationships/customXml" Target="../ink/ink820.xml"/><Relationship Id="rId87" Type="http://schemas.openxmlformats.org/officeDocument/2006/relationships/image" Target="../media/image820.png"/><Relationship Id="rId86" Type="http://schemas.openxmlformats.org/officeDocument/2006/relationships/customXml" Target="../ink/ink819.xml"/><Relationship Id="rId85" Type="http://schemas.openxmlformats.org/officeDocument/2006/relationships/image" Target="../media/image819.png"/><Relationship Id="rId84" Type="http://schemas.openxmlformats.org/officeDocument/2006/relationships/customXml" Target="../ink/ink818.xml"/><Relationship Id="rId83" Type="http://schemas.openxmlformats.org/officeDocument/2006/relationships/image" Target="../media/image818.png"/><Relationship Id="rId82" Type="http://schemas.openxmlformats.org/officeDocument/2006/relationships/customXml" Target="../ink/ink817.xml"/><Relationship Id="rId81" Type="http://schemas.openxmlformats.org/officeDocument/2006/relationships/image" Target="../media/image817.png"/><Relationship Id="rId80" Type="http://schemas.openxmlformats.org/officeDocument/2006/relationships/customXml" Target="../ink/ink816.xml"/><Relationship Id="rId8" Type="http://schemas.openxmlformats.org/officeDocument/2006/relationships/customXml" Target="../ink/ink780.xml"/><Relationship Id="rId79" Type="http://schemas.openxmlformats.org/officeDocument/2006/relationships/image" Target="../media/image816.png"/><Relationship Id="rId78" Type="http://schemas.openxmlformats.org/officeDocument/2006/relationships/customXml" Target="../ink/ink815.xml"/><Relationship Id="rId77" Type="http://schemas.openxmlformats.org/officeDocument/2006/relationships/image" Target="../media/image815.png"/><Relationship Id="rId76" Type="http://schemas.openxmlformats.org/officeDocument/2006/relationships/customXml" Target="../ink/ink814.xml"/><Relationship Id="rId75" Type="http://schemas.openxmlformats.org/officeDocument/2006/relationships/image" Target="../media/image814.png"/><Relationship Id="rId74" Type="http://schemas.openxmlformats.org/officeDocument/2006/relationships/customXml" Target="../ink/ink813.xml"/><Relationship Id="rId73" Type="http://schemas.openxmlformats.org/officeDocument/2006/relationships/image" Target="../media/image813.png"/><Relationship Id="rId72" Type="http://schemas.openxmlformats.org/officeDocument/2006/relationships/customXml" Target="../ink/ink812.xml"/><Relationship Id="rId71" Type="http://schemas.openxmlformats.org/officeDocument/2006/relationships/image" Target="../media/image812.png"/><Relationship Id="rId70" Type="http://schemas.openxmlformats.org/officeDocument/2006/relationships/customXml" Target="../ink/ink811.xml"/><Relationship Id="rId7" Type="http://schemas.openxmlformats.org/officeDocument/2006/relationships/image" Target="../media/image781.png"/><Relationship Id="rId69" Type="http://schemas.openxmlformats.org/officeDocument/2006/relationships/image" Target="../media/image811.png"/><Relationship Id="rId68" Type="http://schemas.openxmlformats.org/officeDocument/2006/relationships/customXml" Target="../ink/ink810.xml"/><Relationship Id="rId67" Type="http://schemas.openxmlformats.org/officeDocument/2006/relationships/image" Target="../media/image810.png"/><Relationship Id="rId66" Type="http://schemas.openxmlformats.org/officeDocument/2006/relationships/customXml" Target="../ink/ink809.xml"/><Relationship Id="rId65" Type="http://schemas.openxmlformats.org/officeDocument/2006/relationships/image" Target="../media/image809.png"/><Relationship Id="rId64" Type="http://schemas.openxmlformats.org/officeDocument/2006/relationships/customXml" Target="../ink/ink808.xml"/><Relationship Id="rId63" Type="http://schemas.openxmlformats.org/officeDocument/2006/relationships/image" Target="../media/image808.png"/><Relationship Id="rId62" Type="http://schemas.openxmlformats.org/officeDocument/2006/relationships/customXml" Target="../ink/ink807.xml"/><Relationship Id="rId61" Type="http://schemas.openxmlformats.org/officeDocument/2006/relationships/image" Target="../media/image807.png"/><Relationship Id="rId60" Type="http://schemas.openxmlformats.org/officeDocument/2006/relationships/customXml" Target="../ink/ink806.xml"/><Relationship Id="rId6" Type="http://schemas.openxmlformats.org/officeDocument/2006/relationships/customXml" Target="../ink/ink779.xml"/><Relationship Id="rId59" Type="http://schemas.openxmlformats.org/officeDocument/2006/relationships/image" Target="../media/image806.png"/><Relationship Id="rId58" Type="http://schemas.openxmlformats.org/officeDocument/2006/relationships/customXml" Target="../ink/ink805.xml"/><Relationship Id="rId57" Type="http://schemas.openxmlformats.org/officeDocument/2006/relationships/image" Target="../media/image805.png"/><Relationship Id="rId56" Type="http://schemas.openxmlformats.org/officeDocument/2006/relationships/customXml" Target="../ink/ink804.xml"/><Relationship Id="rId55" Type="http://schemas.openxmlformats.org/officeDocument/2006/relationships/image" Target="../media/image804.png"/><Relationship Id="rId54" Type="http://schemas.openxmlformats.org/officeDocument/2006/relationships/customXml" Target="../ink/ink803.xml"/><Relationship Id="rId53" Type="http://schemas.openxmlformats.org/officeDocument/2006/relationships/image" Target="../media/image803.png"/><Relationship Id="rId52" Type="http://schemas.openxmlformats.org/officeDocument/2006/relationships/customXml" Target="../ink/ink802.xml"/><Relationship Id="rId51" Type="http://schemas.openxmlformats.org/officeDocument/2006/relationships/image" Target="../media/image802.png"/><Relationship Id="rId50" Type="http://schemas.openxmlformats.org/officeDocument/2006/relationships/customXml" Target="../ink/ink801.xml"/><Relationship Id="rId5" Type="http://schemas.openxmlformats.org/officeDocument/2006/relationships/image" Target="../media/image780.png"/><Relationship Id="rId49" Type="http://schemas.openxmlformats.org/officeDocument/2006/relationships/image" Target="../media/image801.png"/><Relationship Id="rId48" Type="http://schemas.openxmlformats.org/officeDocument/2006/relationships/customXml" Target="../ink/ink800.xml"/><Relationship Id="rId47" Type="http://schemas.openxmlformats.org/officeDocument/2006/relationships/image" Target="../media/image800.png"/><Relationship Id="rId46" Type="http://schemas.openxmlformats.org/officeDocument/2006/relationships/customXml" Target="../ink/ink799.xml"/><Relationship Id="rId45" Type="http://schemas.openxmlformats.org/officeDocument/2006/relationships/image" Target="../media/image799.png"/><Relationship Id="rId44" Type="http://schemas.openxmlformats.org/officeDocument/2006/relationships/customXml" Target="../ink/ink798.xml"/><Relationship Id="rId43" Type="http://schemas.openxmlformats.org/officeDocument/2006/relationships/image" Target="../media/image798.png"/><Relationship Id="rId42" Type="http://schemas.openxmlformats.org/officeDocument/2006/relationships/customXml" Target="../ink/ink797.xml"/><Relationship Id="rId41" Type="http://schemas.openxmlformats.org/officeDocument/2006/relationships/image" Target="../media/image797.png"/><Relationship Id="rId40" Type="http://schemas.openxmlformats.org/officeDocument/2006/relationships/customXml" Target="../ink/ink796.xml"/><Relationship Id="rId4" Type="http://schemas.openxmlformats.org/officeDocument/2006/relationships/customXml" Target="../ink/ink778.xml"/><Relationship Id="rId39" Type="http://schemas.openxmlformats.org/officeDocument/2006/relationships/image" Target="../media/image796.png"/><Relationship Id="rId38" Type="http://schemas.openxmlformats.org/officeDocument/2006/relationships/customXml" Target="../ink/ink795.xml"/><Relationship Id="rId37" Type="http://schemas.openxmlformats.org/officeDocument/2006/relationships/image" Target="../media/image795.png"/><Relationship Id="rId36" Type="http://schemas.openxmlformats.org/officeDocument/2006/relationships/customXml" Target="../ink/ink794.xml"/><Relationship Id="rId35" Type="http://schemas.openxmlformats.org/officeDocument/2006/relationships/image" Target="../media/image794.png"/><Relationship Id="rId34" Type="http://schemas.openxmlformats.org/officeDocument/2006/relationships/customXml" Target="../ink/ink793.xml"/><Relationship Id="rId33" Type="http://schemas.openxmlformats.org/officeDocument/2006/relationships/image" Target="../media/image793.png"/><Relationship Id="rId32" Type="http://schemas.openxmlformats.org/officeDocument/2006/relationships/customXml" Target="../ink/ink792.xml"/><Relationship Id="rId31" Type="http://schemas.openxmlformats.org/officeDocument/2006/relationships/image" Target="../media/image792.png"/><Relationship Id="rId30" Type="http://schemas.openxmlformats.org/officeDocument/2006/relationships/customXml" Target="../ink/ink791.xml"/><Relationship Id="rId3" Type="http://schemas.openxmlformats.org/officeDocument/2006/relationships/image" Target="../media/image779.png"/><Relationship Id="rId29" Type="http://schemas.openxmlformats.org/officeDocument/2006/relationships/image" Target="../media/image791.png"/><Relationship Id="rId28" Type="http://schemas.openxmlformats.org/officeDocument/2006/relationships/customXml" Target="../ink/ink790.xml"/><Relationship Id="rId27" Type="http://schemas.openxmlformats.org/officeDocument/2006/relationships/image" Target="../media/image163.png"/><Relationship Id="rId26" Type="http://schemas.openxmlformats.org/officeDocument/2006/relationships/customXml" Target="../ink/ink789.xml"/><Relationship Id="rId25" Type="http://schemas.openxmlformats.org/officeDocument/2006/relationships/image" Target="../media/image790.png"/><Relationship Id="rId24" Type="http://schemas.openxmlformats.org/officeDocument/2006/relationships/customXml" Target="../ink/ink788.xml"/><Relationship Id="rId23" Type="http://schemas.openxmlformats.org/officeDocument/2006/relationships/image" Target="../media/image789.png"/><Relationship Id="rId22" Type="http://schemas.openxmlformats.org/officeDocument/2006/relationships/customXml" Target="../ink/ink787.xml"/><Relationship Id="rId21" Type="http://schemas.openxmlformats.org/officeDocument/2006/relationships/image" Target="../media/image788.png"/><Relationship Id="rId20" Type="http://schemas.openxmlformats.org/officeDocument/2006/relationships/customXml" Target="../ink/ink786.xml"/><Relationship Id="rId2" Type="http://schemas.openxmlformats.org/officeDocument/2006/relationships/customXml" Target="../ink/ink777.xml"/><Relationship Id="rId19" Type="http://schemas.openxmlformats.org/officeDocument/2006/relationships/image" Target="../media/image787.png"/><Relationship Id="rId18" Type="http://schemas.openxmlformats.org/officeDocument/2006/relationships/customXml" Target="../ink/ink785.xml"/><Relationship Id="rId17" Type="http://schemas.openxmlformats.org/officeDocument/2006/relationships/image" Target="../media/image786.png"/><Relationship Id="rId16" Type="http://schemas.openxmlformats.org/officeDocument/2006/relationships/customXml" Target="../ink/ink784.xml"/><Relationship Id="rId15" Type="http://schemas.openxmlformats.org/officeDocument/2006/relationships/image" Target="../media/image785.png"/><Relationship Id="rId14" Type="http://schemas.openxmlformats.org/officeDocument/2006/relationships/customXml" Target="../ink/ink783.xml"/><Relationship Id="rId13" Type="http://schemas.openxmlformats.org/officeDocument/2006/relationships/image" Target="../media/image784.png"/><Relationship Id="rId12" Type="http://schemas.openxmlformats.org/officeDocument/2006/relationships/customXml" Target="../ink/ink782.xml"/><Relationship Id="rId11" Type="http://schemas.openxmlformats.org/officeDocument/2006/relationships/image" Target="../media/image783.png"/><Relationship Id="rId10" Type="http://schemas.openxmlformats.org/officeDocument/2006/relationships/customXml" Target="../ink/ink781.xml"/><Relationship Id="rId1" Type="http://schemas.openxmlformats.org/officeDocument/2006/relationships/image" Target="../media/image77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9" Type="http://schemas.openxmlformats.org/officeDocument/2006/relationships/image" Target="../media/image828.png"/><Relationship Id="rId86" Type="http://schemas.openxmlformats.org/officeDocument/2006/relationships/notesSlide" Target="../notesSlides/notesSlide17.xml"/><Relationship Id="rId85" Type="http://schemas.openxmlformats.org/officeDocument/2006/relationships/slideLayout" Target="../slideLayouts/slideLayout2.xml"/><Relationship Id="rId84" Type="http://schemas.openxmlformats.org/officeDocument/2006/relationships/tags" Target="../tags/tag87.xml"/><Relationship Id="rId83" Type="http://schemas.openxmlformats.org/officeDocument/2006/relationships/image" Target="../media/image862.png"/><Relationship Id="rId82" Type="http://schemas.openxmlformats.org/officeDocument/2006/relationships/customXml" Target="../ink/ink864.xml"/><Relationship Id="rId81" Type="http://schemas.openxmlformats.org/officeDocument/2006/relationships/image" Target="../media/image861.png"/><Relationship Id="rId80" Type="http://schemas.openxmlformats.org/officeDocument/2006/relationships/customXml" Target="../ink/ink863.xml"/><Relationship Id="rId8" Type="http://schemas.openxmlformats.org/officeDocument/2006/relationships/customXml" Target="../ink/ink826.xml"/><Relationship Id="rId79" Type="http://schemas.openxmlformats.org/officeDocument/2006/relationships/image" Target="../media/image860.png"/><Relationship Id="rId78" Type="http://schemas.openxmlformats.org/officeDocument/2006/relationships/customXml" Target="../ink/ink862.xml"/><Relationship Id="rId77" Type="http://schemas.openxmlformats.org/officeDocument/2006/relationships/image" Target="../media/image859.png"/><Relationship Id="rId76" Type="http://schemas.openxmlformats.org/officeDocument/2006/relationships/customXml" Target="../ink/ink861.xml"/><Relationship Id="rId75" Type="http://schemas.openxmlformats.org/officeDocument/2006/relationships/image" Target="../media/image858.png"/><Relationship Id="rId74" Type="http://schemas.openxmlformats.org/officeDocument/2006/relationships/customXml" Target="../ink/ink860.xml"/><Relationship Id="rId73" Type="http://schemas.openxmlformats.org/officeDocument/2006/relationships/image" Target="../media/image857.png"/><Relationship Id="rId72" Type="http://schemas.openxmlformats.org/officeDocument/2006/relationships/customXml" Target="../ink/ink859.xml"/><Relationship Id="rId71" Type="http://schemas.openxmlformats.org/officeDocument/2006/relationships/image" Target="../media/image856.png"/><Relationship Id="rId70" Type="http://schemas.openxmlformats.org/officeDocument/2006/relationships/customXml" Target="../ink/ink858.xml"/><Relationship Id="rId7" Type="http://schemas.openxmlformats.org/officeDocument/2006/relationships/image" Target="../media/image827.png"/><Relationship Id="rId69" Type="http://schemas.openxmlformats.org/officeDocument/2006/relationships/image" Target="../media/image855.png"/><Relationship Id="rId68" Type="http://schemas.openxmlformats.org/officeDocument/2006/relationships/customXml" Target="../ink/ink857.xml"/><Relationship Id="rId67" Type="http://schemas.openxmlformats.org/officeDocument/2006/relationships/image" Target="../media/image854.png"/><Relationship Id="rId66" Type="http://schemas.openxmlformats.org/officeDocument/2006/relationships/customXml" Target="../ink/ink856.xml"/><Relationship Id="rId65" Type="http://schemas.openxmlformats.org/officeDocument/2006/relationships/customXml" Target="../ink/ink855.xml"/><Relationship Id="rId64" Type="http://schemas.openxmlformats.org/officeDocument/2006/relationships/customXml" Target="../ink/ink854.xml"/><Relationship Id="rId63" Type="http://schemas.openxmlformats.org/officeDocument/2006/relationships/image" Target="../media/image853.png"/><Relationship Id="rId62" Type="http://schemas.openxmlformats.org/officeDocument/2006/relationships/customXml" Target="../ink/ink853.xml"/><Relationship Id="rId61" Type="http://schemas.openxmlformats.org/officeDocument/2006/relationships/image" Target="../media/image852.png"/><Relationship Id="rId60" Type="http://schemas.openxmlformats.org/officeDocument/2006/relationships/customXml" Target="../ink/ink852.xml"/><Relationship Id="rId6" Type="http://schemas.openxmlformats.org/officeDocument/2006/relationships/customXml" Target="../ink/ink825.xml"/><Relationship Id="rId59" Type="http://schemas.openxmlformats.org/officeDocument/2006/relationships/image" Target="../media/image163.png"/><Relationship Id="rId58" Type="http://schemas.openxmlformats.org/officeDocument/2006/relationships/customXml" Target="../ink/ink851.xml"/><Relationship Id="rId57" Type="http://schemas.openxmlformats.org/officeDocument/2006/relationships/image" Target="../media/image851.png"/><Relationship Id="rId56" Type="http://schemas.openxmlformats.org/officeDocument/2006/relationships/customXml" Target="../ink/ink850.xml"/><Relationship Id="rId55" Type="http://schemas.openxmlformats.org/officeDocument/2006/relationships/image" Target="../media/image464.png"/><Relationship Id="rId54" Type="http://schemas.openxmlformats.org/officeDocument/2006/relationships/customXml" Target="../ink/ink849.xml"/><Relationship Id="rId53" Type="http://schemas.openxmlformats.org/officeDocument/2006/relationships/image" Target="../media/image850.png"/><Relationship Id="rId52" Type="http://schemas.openxmlformats.org/officeDocument/2006/relationships/customXml" Target="../ink/ink848.xml"/><Relationship Id="rId51" Type="http://schemas.openxmlformats.org/officeDocument/2006/relationships/image" Target="../media/image849.png"/><Relationship Id="rId50" Type="http://schemas.openxmlformats.org/officeDocument/2006/relationships/customXml" Target="../ink/ink847.xml"/><Relationship Id="rId5" Type="http://schemas.openxmlformats.org/officeDocument/2006/relationships/image" Target="../media/image826.png"/><Relationship Id="rId49" Type="http://schemas.openxmlformats.org/officeDocument/2006/relationships/image" Target="../media/image848.png"/><Relationship Id="rId48" Type="http://schemas.openxmlformats.org/officeDocument/2006/relationships/customXml" Target="../ink/ink846.xml"/><Relationship Id="rId47" Type="http://schemas.openxmlformats.org/officeDocument/2006/relationships/image" Target="../media/image847.png"/><Relationship Id="rId46" Type="http://schemas.openxmlformats.org/officeDocument/2006/relationships/customXml" Target="../ink/ink845.xml"/><Relationship Id="rId45" Type="http://schemas.openxmlformats.org/officeDocument/2006/relationships/image" Target="../media/image846.png"/><Relationship Id="rId44" Type="http://schemas.openxmlformats.org/officeDocument/2006/relationships/customXml" Target="../ink/ink844.xml"/><Relationship Id="rId43" Type="http://schemas.openxmlformats.org/officeDocument/2006/relationships/image" Target="../media/image845.png"/><Relationship Id="rId42" Type="http://schemas.openxmlformats.org/officeDocument/2006/relationships/customXml" Target="../ink/ink843.xml"/><Relationship Id="rId41" Type="http://schemas.openxmlformats.org/officeDocument/2006/relationships/image" Target="../media/image844.png"/><Relationship Id="rId40" Type="http://schemas.openxmlformats.org/officeDocument/2006/relationships/customXml" Target="../ink/ink842.xml"/><Relationship Id="rId4" Type="http://schemas.openxmlformats.org/officeDocument/2006/relationships/customXml" Target="../ink/ink824.xml"/><Relationship Id="rId39" Type="http://schemas.openxmlformats.org/officeDocument/2006/relationships/image" Target="../media/image843.png"/><Relationship Id="rId38" Type="http://schemas.openxmlformats.org/officeDocument/2006/relationships/customXml" Target="../ink/ink841.xml"/><Relationship Id="rId37" Type="http://schemas.openxmlformats.org/officeDocument/2006/relationships/image" Target="../media/image842.png"/><Relationship Id="rId36" Type="http://schemas.openxmlformats.org/officeDocument/2006/relationships/customXml" Target="../ink/ink840.xml"/><Relationship Id="rId35" Type="http://schemas.openxmlformats.org/officeDocument/2006/relationships/image" Target="../media/image841.png"/><Relationship Id="rId34" Type="http://schemas.openxmlformats.org/officeDocument/2006/relationships/customXml" Target="../ink/ink839.xml"/><Relationship Id="rId33" Type="http://schemas.openxmlformats.org/officeDocument/2006/relationships/image" Target="../media/image840.png"/><Relationship Id="rId32" Type="http://schemas.openxmlformats.org/officeDocument/2006/relationships/customXml" Target="../ink/ink838.xml"/><Relationship Id="rId31" Type="http://schemas.openxmlformats.org/officeDocument/2006/relationships/image" Target="../media/image839.png"/><Relationship Id="rId30" Type="http://schemas.openxmlformats.org/officeDocument/2006/relationships/customXml" Target="../ink/ink837.xml"/><Relationship Id="rId3" Type="http://schemas.openxmlformats.org/officeDocument/2006/relationships/image" Target="../media/image825.png"/><Relationship Id="rId29" Type="http://schemas.openxmlformats.org/officeDocument/2006/relationships/image" Target="../media/image838.png"/><Relationship Id="rId28" Type="http://schemas.openxmlformats.org/officeDocument/2006/relationships/customXml" Target="../ink/ink836.xml"/><Relationship Id="rId27" Type="http://schemas.openxmlformats.org/officeDocument/2006/relationships/image" Target="../media/image837.png"/><Relationship Id="rId26" Type="http://schemas.openxmlformats.org/officeDocument/2006/relationships/customXml" Target="../ink/ink835.xml"/><Relationship Id="rId25" Type="http://schemas.openxmlformats.org/officeDocument/2006/relationships/image" Target="../media/image836.png"/><Relationship Id="rId24" Type="http://schemas.openxmlformats.org/officeDocument/2006/relationships/customXml" Target="../ink/ink834.xml"/><Relationship Id="rId23" Type="http://schemas.openxmlformats.org/officeDocument/2006/relationships/image" Target="../media/image835.png"/><Relationship Id="rId22" Type="http://schemas.openxmlformats.org/officeDocument/2006/relationships/customXml" Target="../ink/ink833.xml"/><Relationship Id="rId21" Type="http://schemas.openxmlformats.org/officeDocument/2006/relationships/image" Target="../media/image834.png"/><Relationship Id="rId20" Type="http://schemas.openxmlformats.org/officeDocument/2006/relationships/customXml" Target="../ink/ink832.xml"/><Relationship Id="rId2" Type="http://schemas.openxmlformats.org/officeDocument/2006/relationships/customXml" Target="../ink/ink823.xml"/><Relationship Id="rId19" Type="http://schemas.openxmlformats.org/officeDocument/2006/relationships/image" Target="../media/image833.png"/><Relationship Id="rId18" Type="http://schemas.openxmlformats.org/officeDocument/2006/relationships/customXml" Target="../ink/ink831.xml"/><Relationship Id="rId17" Type="http://schemas.openxmlformats.org/officeDocument/2006/relationships/image" Target="../media/image832.png"/><Relationship Id="rId16" Type="http://schemas.openxmlformats.org/officeDocument/2006/relationships/customXml" Target="../ink/ink830.xml"/><Relationship Id="rId15" Type="http://schemas.openxmlformats.org/officeDocument/2006/relationships/image" Target="../media/image831.png"/><Relationship Id="rId14" Type="http://schemas.openxmlformats.org/officeDocument/2006/relationships/customXml" Target="../ink/ink829.xml"/><Relationship Id="rId13" Type="http://schemas.openxmlformats.org/officeDocument/2006/relationships/image" Target="../media/image830.png"/><Relationship Id="rId12" Type="http://schemas.openxmlformats.org/officeDocument/2006/relationships/customXml" Target="../ink/ink828.xml"/><Relationship Id="rId11" Type="http://schemas.openxmlformats.org/officeDocument/2006/relationships/image" Target="../media/image829.png"/><Relationship Id="rId10" Type="http://schemas.openxmlformats.org/officeDocument/2006/relationships/customXml" Target="../ink/ink827.xml"/><Relationship Id="rId1" Type="http://schemas.openxmlformats.org/officeDocument/2006/relationships/image" Target="../media/image824.png"/></Relationships>
</file>

<file path=ppt/slides/_rels/slide21.xml.rels><?xml version="1.0" encoding="UTF-8" standalone="yes"?>
<Relationships xmlns="http://schemas.openxmlformats.org/package/2006/relationships"><Relationship Id="rId9" Type="http://schemas.openxmlformats.org/officeDocument/2006/relationships/customXml" Target="../ink/ink868.xml"/><Relationship Id="rId8" Type="http://schemas.openxmlformats.org/officeDocument/2006/relationships/image" Target="../media/image867.png"/><Relationship Id="rId7" Type="http://schemas.openxmlformats.org/officeDocument/2006/relationships/customXml" Target="../ink/ink867.xml"/><Relationship Id="rId6" Type="http://schemas.openxmlformats.org/officeDocument/2006/relationships/image" Target="../media/image866.png"/><Relationship Id="rId5" Type="http://schemas.openxmlformats.org/officeDocument/2006/relationships/customXml" Target="../ink/ink866.xml"/><Relationship Id="rId4" Type="http://schemas.openxmlformats.org/officeDocument/2006/relationships/image" Target="../media/image865.png"/><Relationship Id="rId37" Type="http://schemas.openxmlformats.org/officeDocument/2006/relationships/notesSlide" Target="../notesSlides/notesSlide18.xml"/><Relationship Id="rId36" Type="http://schemas.openxmlformats.org/officeDocument/2006/relationships/slideLayout" Target="../slideLayouts/slideLayout2.xml"/><Relationship Id="rId35" Type="http://schemas.openxmlformats.org/officeDocument/2006/relationships/tags" Target="../tags/tag88.xml"/><Relationship Id="rId34" Type="http://schemas.openxmlformats.org/officeDocument/2006/relationships/image" Target="../media/image880.png"/><Relationship Id="rId33" Type="http://schemas.openxmlformats.org/officeDocument/2006/relationships/customXml" Target="../ink/ink880.xml"/><Relationship Id="rId32" Type="http://schemas.openxmlformats.org/officeDocument/2006/relationships/image" Target="../media/image879.png"/><Relationship Id="rId31" Type="http://schemas.openxmlformats.org/officeDocument/2006/relationships/customXml" Target="../ink/ink879.xml"/><Relationship Id="rId30" Type="http://schemas.openxmlformats.org/officeDocument/2006/relationships/image" Target="../media/image878.png"/><Relationship Id="rId3" Type="http://schemas.openxmlformats.org/officeDocument/2006/relationships/customXml" Target="../ink/ink865.xml"/><Relationship Id="rId29" Type="http://schemas.openxmlformats.org/officeDocument/2006/relationships/customXml" Target="../ink/ink878.xml"/><Relationship Id="rId28" Type="http://schemas.openxmlformats.org/officeDocument/2006/relationships/image" Target="../media/image877.png"/><Relationship Id="rId27" Type="http://schemas.openxmlformats.org/officeDocument/2006/relationships/customXml" Target="../ink/ink877.xml"/><Relationship Id="rId26" Type="http://schemas.openxmlformats.org/officeDocument/2006/relationships/image" Target="../media/image876.png"/><Relationship Id="rId25" Type="http://schemas.openxmlformats.org/officeDocument/2006/relationships/customXml" Target="../ink/ink876.xml"/><Relationship Id="rId24" Type="http://schemas.openxmlformats.org/officeDocument/2006/relationships/image" Target="../media/image875.png"/><Relationship Id="rId23" Type="http://schemas.openxmlformats.org/officeDocument/2006/relationships/customXml" Target="../ink/ink875.xml"/><Relationship Id="rId22" Type="http://schemas.openxmlformats.org/officeDocument/2006/relationships/image" Target="../media/image874.png"/><Relationship Id="rId21" Type="http://schemas.openxmlformats.org/officeDocument/2006/relationships/customXml" Target="../ink/ink874.xml"/><Relationship Id="rId20" Type="http://schemas.openxmlformats.org/officeDocument/2006/relationships/image" Target="../media/image873.png"/><Relationship Id="rId2" Type="http://schemas.openxmlformats.org/officeDocument/2006/relationships/image" Target="../media/image864.png"/><Relationship Id="rId19" Type="http://schemas.openxmlformats.org/officeDocument/2006/relationships/customXml" Target="../ink/ink873.xml"/><Relationship Id="rId18" Type="http://schemas.openxmlformats.org/officeDocument/2006/relationships/image" Target="../media/image872.png"/><Relationship Id="rId17" Type="http://schemas.openxmlformats.org/officeDocument/2006/relationships/customXml" Target="../ink/ink872.xml"/><Relationship Id="rId16" Type="http://schemas.openxmlformats.org/officeDocument/2006/relationships/image" Target="../media/image871.png"/><Relationship Id="rId15" Type="http://schemas.openxmlformats.org/officeDocument/2006/relationships/customXml" Target="../ink/ink871.xml"/><Relationship Id="rId14" Type="http://schemas.openxmlformats.org/officeDocument/2006/relationships/image" Target="../media/image870.png"/><Relationship Id="rId13" Type="http://schemas.openxmlformats.org/officeDocument/2006/relationships/customXml" Target="../ink/ink870.xml"/><Relationship Id="rId12" Type="http://schemas.openxmlformats.org/officeDocument/2006/relationships/image" Target="../media/image869.png"/><Relationship Id="rId11" Type="http://schemas.openxmlformats.org/officeDocument/2006/relationships/customXml" Target="../ink/ink869.xml"/><Relationship Id="rId10" Type="http://schemas.openxmlformats.org/officeDocument/2006/relationships/image" Target="../media/image868.png"/><Relationship Id="rId1" Type="http://schemas.openxmlformats.org/officeDocument/2006/relationships/image" Target="../media/image86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image" Target="../media/image882.png"/><Relationship Id="rId3" Type="http://schemas.openxmlformats.org/officeDocument/2006/relationships/customXml" Target="../ink/ink881.xml"/><Relationship Id="rId2" Type="http://schemas.openxmlformats.org/officeDocument/2006/relationships/image" Target="../media/image881.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99" Type="http://schemas.openxmlformats.org/officeDocument/2006/relationships/customXml" Target="../ink/ink931.xml"/><Relationship Id="rId98" Type="http://schemas.openxmlformats.org/officeDocument/2006/relationships/image" Target="../media/image931.png"/><Relationship Id="rId97" Type="http://schemas.openxmlformats.org/officeDocument/2006/relationships/customXml" Target="../ink/ink930.xml"/><Relationship Id="rId96" Type="http://schemas.openxmlformats.org/officeDocument/2006/relationships/image" Target="../media/image930.png"/><Relationship Id="rId95" Type="http://schemas.openxmlformats.org/officeDocument/2006/relationships/customXml" Target="../ink/ink929.xml"/><Relationship Id="rId94" Type="http://schemas.openxmlformats.org/officeDocument/2006/relationships/image" Target="../media/image929.png"/><Relationship Id="rId93" Type="http://schemas.openxmlformats.org/officeDocument/2006/relationships/customXml" Target="../ink/ink928.xml"/><Relationship Id="rId92" Type="http://schemas.openxmlformats.org/officeDocument/2006/relationships/image" Target="../media/image928.png"/><Relationship Id="rId91" Type="http://schemas.openxmlformats.org/officeDocument/2006/relationships/customXml" Target="../ink/ink927.xml"/><Relationship Id="rId90" Type="http://schemas.openxmlformats.org/officeDocument/2006/relationships/image" Target="../media/image927.png"/><Relationship Id="rId9" Type="http://schemas.openxmlformats.org/officeDocument/2006/relationships/customXml" Target="../ink/ink886.xml"/><Relationship Id="rId89" Type="http://schemas.openxmlformats.org/officeDocument/2006/relationships/customXml" Target="../ink/ink926.xml"/><Relationship Id="rId88" Type="http://schemas.openxmlformats.org/officeDocument/2006/relationships/image" Target="../media/image926.png"/><Relationship Id="rId87" Type="http://schemas.openxmlformats.org/officeDocument/2006/relationships/customXml" Target="../ink/ink925.xml"/><Relationship Id="rId86" Type="http://schemas.openxmlformats.org/officeDocument/2006/relationships/image" Target="../media/image925.png"/><Relationship Id="rId85" Type="http://schemas.openxmlformats.org/officeDocument/2006/relationships/customXml" Target="../ink/ink924.xml"/><Relationship Id="rId84" Type="http://schemas.openxmlformats.org/officeDocument/2006/relationships/image" Target="../media/image924.png"/><Relationship Id="rId83" Type="http://schemas.openxmlformats.org/officeDocument/2006/relationships/customXml" Target="../ink/ink923.xml"/><Relationship Id="rId82" Type="http://schemas.openxmlformats.org/officeDocument/2006/relationships/image" Target="../media/image923.png"/><Relationship Id="rId81" Type="http://schemas.openxmlformats.org/officeDocument/2006/relationships/customXml" Target="../ink/ink922.xml"/><Relationship Id="rId80" Type="http://schemas.openxmlformats.org/officeDocument/2006/relationships/image" Target="../media/image922.png"/><Relationship Id="rId8" Type="http://schemas.openxmlformats.org/officeDocument/2006/relationships/image" Target="../media/image886.png"/><Relationship Id="rId79" Type="http://schemas.openxmlformats.org/officeDocument/2006/relationships/customXml" Target="../ink/ink921.xml"/><Relationship Id="rId78" Type="http://schemas.openxmlformats.org/officeDocument/2006/relationships/image" Target="../media/image921.png"/><Relationship Id="rId77" Type="http://schemas.openxmlformats.org/officeDocument/2006/relationships/customXml" Target="../ink/ink920.xml"/><Relationship Id="rId76" Type="http://schemas.openxmlformats.org/officeDocument/2006/relationships/image" Target="../media/image920.png"/><Relationship Id="rId75" Type="http://schemas.openxmlformats.org/officeDocument/2006/relationships/customXml" Target="../ink/ink919.xml"/><Relationship Id="rId74" Type="http://schemas.openxmlformats.org/officeDocument/2006/relationships/image" Target="../media/image919.png"/><Relationship Id="rId73" Type="http://schemas.openxmlformats.org/officeDocument/2006/relationships/customXml" Target="../ink/ink918.xml"/><Relationship Id="rId72" Type="http://schemas.openxmlformats.org/officeDocument/2006/relationships/image" Target="../media/image918.png"/><Relationship Id="rId71" Type="http://schemas.openxmlformats.org/officeDocument/2006/relationships/customXml" Target="../ink/ink917.xml"/><Relationship Id="rId70" Type="http://schemas.openxmlformats.org/officeDocument/2006/relationships/image" Target="../media/image917.png"/><Relationship Id="rId7" Type="http://schemas.openxmlformats.org/officeDocument/2006/relationships/customXml" Target="../ink/ink885.xml"/><Relationship Id="rId69" Type="http://schemas.openxmlformats.org/officeDocument/2006/relationships/customXml" Target="../ink/ink916.xml"/><Relationship Id="rId68" Type="http://schemas.openxmlformats.org/officeDocument/2006/relationships/image" Target="../media/image916.png"/><Relationship Id="rId67" Type="http://schemas.openxmlformats.org/officeDocument/2006/relationships/customXml" Target="../ink/ink915.xml"/><Relationship Id="rId66" Type="http://schemas.openxmlformats.org/officeDocument/2006/relationships/image" Target="../media/image915.png"/><Relationship Id="rId65" Type="http://schemas.openxmlformats.org/officeDocument/2006/relationships/customXml" Target="../ink/ink914.xml"/><Relationship Id="rId64" Type="http://schemas.openxmlformats.org/officeDocument/2006/relationships/image" Target="../media/image914.png"/><Relationship Id="rId63" Type="http://schemas.openxmlformats.org/officeDocument/2006/relationships/customXml" Target="../ink/ink913.xml"/><Relationship Id="rId62" Type="http://schemas.openxmlformats.org/officeDocument/2006/relationships/image" Target="../media/image913.png"/><Relationship Id="rId61" Type="http://schemas.openxmlformats.org/officeDocument/2006/relationships/customXml" Target="../ink/ink912.xml"/><Relationship Id="rId60" Type="http://schemas.openxmlformats.org/officeDocument/2006/relationships/image" Target="../media/image912.png"/><Relationship Id="rId6" Type="http://schemas.openxmlformats.org/officeDocument/2006/relationships/image" Target="../media/image885.png"/><Relationship Id="rId59" Type="http://schemas.openxmlformats.org/officeDocument/2006/relationships/customXml" Target="../ink/ink911.xml"/><Relationship Id="rId58" Type="http://schemas.openxmlformats.org/officeDocument/2006/relationships/image" Target="../media/image911.png"/><Relationship Id="rId57" Type="http://schemas.openxmlformats.org/officeDocument/2006/relationships/customXml" Target="../ink/ink910.xml"/><Relationship Id="rId56" Type="http://schemas.openxmlformats.org/officeDocument/2006/relationships/image" Target="../media/image910.png"/><Relationship Id="rId55" Type="http://schemas.openxmlformats.org/officeDocument/2006/relationships/customXml" Target="../ink/ink909.xml"/><Relationship Id="rId54" Type="http://schemas.openxmlformats.org/officeDocument/2006/relationships/image" Target="../media/image909.png"/><Relationship Id="rId53" Type="http://schemas.openxmlformats.org/officeDocument/2006/relationships/customXml" Target="../ink/ink908.xml"/><Relationship Id="rId52" Type="http://schemas.openxmlformats.org/officeDocument/2006/relationships/image" Target="../media/image908.png"/><Relationship Id="rId51" Type="http://schemas.openxmlformats.org/officeDocument/2006/relationships/customXml" Target="../ink/ink907.xml"/><Relationship Id="rId50" Type="http://schemas.openxmlformats.org/officeDocument/2006/relationships/image" Target="../media/image907.png"/><Relationship Id="rId5" Type="http://schemas.openxmlformats.org/officeDocument/2006/relationships/customXml" Target="../ink/ink884.xml"/><Relationship Id="rId49" Type="http://schemas.openxmlformats.org/officeDocument/2006/relationships/customXml" Target="../ink/ink906.xml"/><Relationship Id="rId48" Type="http://schemas.openxmlformats.org/officeDocument/2006/relationships/image" Target="../media/image906.png"/><Relationship Id="rId47" Type="http://schemas.openxmlformats.org/officeDocument/2006/relationships/customXml" Target="../ink/ink905.xml"/><Relationship Id="rId46" Type="http://schemas.openxmlformats.org/officeDocument/2006/relationships/image" Target="../media/image905.png"/><Relationship Id="rId45" Type="http://schemas.openxmlformats.org/officeDocument/2006/relationships/customXml" Target="../ink/ink904.xml"/><Relationship Id="rId44" Type="http://schemas.openxmlformats.org/officeDocument/2006/relationships/image" Target="../media/image904.png"/><Relationship Id="rId43" Type="http://schemas.openxmlformats.org/officeDocument/2006/relationships/customXml" Target="../ink/ink903.xml"/><Relationship Id="rId42" Type="http://schemas.openxmlformats.org/officeDocument/2006/relationships/image" Target="../media/image903.png"/><Relationship Id="rId41" Type="http://schemas.openxmlformats.org/officeDocument/2006/relationships/customXml" Target="../ink/ink902.xml"/><Relationship Id="rId40" Type="http://schemas.openxmlformats.org/officeDocument/2006/relationships/image" Target="../media/image902.png"/><Relationship Id="rId4" Type="http://schemas.openxmlformats.org/officeDocument/2006/relationships/image" Target="../media/image884.png"/><Relationship Id="rId39" Type="http://schemas.openxmlformats.org/officeDocument/2006/relationships/customXml" Target="../ink/ink901.xml"/><Relationship Id="rId38" Type="http://schemas.openxmlformats.org/officeDocument/2006/relationships/image" Target="../media/image901.png"/><Relationship Id="rId37" Type="http://schemas.openxmlformats.org/officeDocument/2006/relationships/customXml" Target="../ink/ink900.xml"/><Relationship Id="rId36" Type="http://schemas.openxmlformats.org/officeDocument/2006/relationships/image" Target="../media/image900.png"/><Relationship Id="rId35" Type="http://schemas.openxmlformats.org/officeDocument/2006/relationships/customXml" Target="../ink/ink899.xml"/><Relationship Id="rId34" Type="http://schemas.openxmlformats.org/officeDocument/2006/relationships/image" Target="../media/image899.png"/><Relationship Id="rId33" Type="http://schemas.openxmlformats.org/officeDocument/2006/relationships/customXml" Target="../ink/ink898.xml"/><Relationship Id="rId32" Type="http://schemas.openxmlformats.org/officeDocument/2006/relationships/image" Target="../media/image898.png"/><Relationship Id="rId31" Type="http://schemas.openxmlformats.org/officeDocument/2006/relationships/customXml" Target="../ink/ink897.xml"/><Relationship Id="rId30" Type="http://schemas.openxmlformats.org/officeDocument/2006/relationships/image" Target="../media/image897.png"/><Relationship Id="rId3" Type="http://schemas.openxmlformats.org/officeDocument/2006/relationships/customXml" Target="../ink/ink883.xml"/><Relationship Id="rId29" Type="http://schemas.openxmlformats.org/officeDocument/2006/relationships/customXml" Target="../ink/ink896.xml"/><Relationship Id="rId28" Type="http://schemas.openxmlformats.org/officeDocument/2006/relationships/image" Target="../media/image896.png"/><Relationship Id="rId27" Type="http://schemas.openxmlformats.org/officeDocument/2006/relationships/customXml" Target="../ink/ink895.xml"/><Relationship Id="rId26" Type="http://schemas.openxmlformats.org/officeDocument/2006/relationships/image" Target="../media/image895.png"/><Relationship Id="rId25" Type="http://schemas.openxmlformats.org/officeDocument/2006/relationships/customXml" Target="../ink/ink894.xml"/><Relationship Id="rId24" Type="http://schemas.openxmlformats.org/officeDocument/2006/relationships/image" Target="../media/image894.png"/><Relationship Id="rId23" Type="http://schemas.openxmlformats.org/officeDocument/2006/relationships/customXml" Target="../ink/ink893.xml"/><Relationship Id="rId22" Type="http://schemas.openxmlformats.org/officeDocument/2006/relationships/image" Target="../media/image893.png"/><Relationship Id="rId21" Type="http://schemas.openxmlformats.org/officeDocument/2006/relationships/customXml" Target="../ink/ink892.xml"/><Relationship Id="rId20" Type="http://schemas.openxmlformats.org/officeDocument/2006/relationships/image" Target="../media/image892.png"/><Relationship Id="rId2" Type="http://schemas.openxmlformats.org/officeDocument/2006/relationships/image" Target="../media/image883.png"/><Relationship Id="rId19" Type="http://schemas.openxmlformats.org/officeDocument/2006/relationships/customXml" Target="../ink/ink891.xml"/><Relationship Id="rId18" Type="http://schemas.openxmlformats.org/officeDocument/2006/relationships/image" Target="../media/image891.png"/><Relationship Id="rId17" Type="http://schemas.openxmlformats.org/officeDocument/2006/relationships/customXml" Target="../ink/ink890.xml"/><Relationship Id="rId163" Type="http://schemas.openxmlformats.org/officeDocument/2006/relationships/notesSlide" Target="../notesSlides/notesSlide20.xml"/><Relationship Id="rId162" Type="http://schemas.openxmlformats.org/officeDocument/2006/relationships/slideLayout" Target="../slideLayouts/slideLayout2.xml"/><Relationship Id="rId161" Type="http://schemas.openxmlformats.org/officeDocument/2006/relationships/tags" Target="../tags/tag90.xml"/><Relationship Id="rId160" Type="http://schemas.openxmlformats.org/officeDocument/2006/relationships/image" Target="../media/image961.png"/><Relationship Id="rId16" Type="http://schemas.openxmlformats.org/officeDocument/2006/relationships/image" Target="../media/image890.png"/><Relationship Id="rId159" Type="http://schemas.openxmlformats.org/officeDocument/2006/relationships/customXml" Target="../ink/ink961.xml"/><Relationship Id="rId158" Type="http://schemas.openxmlformats.org/officeDocument/2006/relationships/image" Target="../media/image960.png"/><Relationship Id="rId157" Type="http://schemas.openxmlformats.org/officeDocument/2006/relationships/customXml" Target="../ink/ink960.xml"/><Relationship Id="rId156" Type="http://schemas.openxmlformats.org/officeDocument/2006/relationships/image" Target="../media/image959.png"/><Relationship Id="rId155" Type="http://schemas.openxmlformats.org/officeDocument/2006/relationships/customXml" Target="../ink/ink959.xml"/><Relationship Id="rId154" Type="http://schemas.openxmlformats.org/officeDocument/2006/relationships/image" Target="../media/image958.png"/><Relationship Id="rId153" Type="http://schemas.openxmlformats.org/officeDocument/2006/relationships/customXml" Target="../ink/ink958.xml"/><Relationship Id="rId152" Type="http://schemas.openxmlformats.org/officeDocument/2006/relationships/image" Target="../media/image957.png"/><Relationship Id="rId151" Type="http://schemas.openxmlformats.org/officeDocument/2006/relationships/customXml" Target="../ink/ink957.xml"/><Relationship Id="rId150" Type="http://schemas.openxmlformats.org/officeDocument/2006/relationships/image" Target="../media/image956.png"/><Relationship Id="rId15" Type="http://schemas.openxmlformats.org/officeDocument/2006/relationships/customXml" Target="../ink/ink889.xml"/><Relationship Id="rId149" Type="http://schemas.openxmlformats.org/officeDocument/2006/relationships/customXml" Target="../ink/ink956.xml"/><Relationship Id="rId148" Type="http://schemas.openxmlformats.org/officeDocument/2006/relationships/image" Target="../media/image955.png"/><Relationship Id="rId147" Type="http://schemas.openxmlformats.org/officeDocument/2006/relationships/customXml" Target="../ink/ink955.xml"/><Relationship Id="rId146" Type="http://schemas.openxmlformats.org/officeDocument/2006/relationships/image" Target="../media/image954.png"/><Relationship Id="rId145" Type="http://schemas.openxmlformats.org/officeDocument/2006/relationships/customXml" Target="../ink/ink954.xml"/><Relationship Id="rId144" Type="http://schemas.openxmlformats.org/officeDocument/2006/relationships/image" Target="../media/image953.png"/><Relationship Id="rId143" Type="http://schemas.openxmlformats.org/officeDocument/2006/relationships/customXml" Target="../ink/ink953.xml"/><Relationship Id="rId142" Type="http://schemas.openxmlformats.org/officeDocument/2006/relationships/image" Target="../media/image952.png"/><Relationship Id="rId141" Type="http://schemas.openxmlformats.org/officeDocument/2006/relationships/customXml" Target="../ink/ink952.xml"/><Relationship Id="rId140" Type="http://schemas.openxmlformats.org/officeDocument/2006/relationships/image" Target="../media/image951.png"/><Relationship Id="rId14" Type="http://schemas.openxmlformats.org/officeDocument/2006/relationships/image" Target="../media/image889.png"/><Relationship Id="rId139" Type="http://schemas.openxmlformats.org/officeDocument/2006/relationships/customXml" Target="../ink/ink951.xml"/><Relationship Id="rId138" Type="http://schemas.openxmlformats.org/officeDocument/2006/relationships/image" Target="../media/image950.png"/><Relationship Id="rId137" Type="http://schemas.openxmlformats.org/officeDocument/2006/relationships/customXml" Target="../ink/ink950.xml"/><Relationship Id="rId136" Type="http://schemas.openxmlformats.org/officeDocument/2006/relationships/image" Target="../media/image949.png"/><Relationship Id="rId135" Type="http://schemas.openxmlformats.org/officeDocument/2006/relationships/customXml" Target="../ink/ink949.xml"/><Relationship Id="rId134" Type="http://schemas.openxmlformats.org/officeDocument/2006/relationships/image" Target="../media/image948.png"/><Relationship Id="rId133" Type="http://schemas.openxmlformats.org/officeDocument/2006/relationships/customXml" Target="../ink/ink948.xml"/><Relationship Id="rId132" Type="http://schemas.openxmlformats.org/officeDocument/2006/relationships/image" Target="../media/image947.png"/><Relationship Id="rId131" Type="http://schemas.openxmlformats.org/officeDocument/2006/relationships/customXml" Target="../ink/ink947.xml"/><Relationship Id="rId130" Type="http://schemas.openxmlformats.org/officeDocument/2006/relationships/image" Target="../media/image946.png"/><Relationship Id="rId13" Type="http://schemas.openxmlformats.org/officeDocument/2006/relationships/customXml" Target="../ink/ink888.xml"/><Relationship Id="rId129" Type="http://schemas.openxmlformats.org/officeDocument/2006/relationships/customXml" Target="../ink/ink946.xml"/><Relationship Id="rId128" Type="http://schemas.openxmlformats.org/officeDocument/2006/relationships/image" Target="../media/image945.png"/><Relationship Id="rId127" Type="http://schemas.openxmlformats.org/officeDocument/2006/relationships/customXml" Target="../ink/ink945.xml"/><Relationship Id="rId126" Type="http://schemas.openxmlformats.org/officeDocument/2006/relationships/image" Target="../media/image163.png"/><Relationship Id="rId125" Type="http://schemas.openxmlformats.org/officeDocument/2006/relationships/customXml" Target="../ink/ink944.xml"/><Relationship Id="rId124" Type="http://schemas.openxmlformats.org/officeDocument/2006/relationships/image" Target="../media/image944.png"/><Relationship Id="rId123" Type="http://schemas.openxmlformats.org/officeDocument/2006/relationships/customXml" Target="../ink/ink943.xml"/><Relationship Id="rId122" Type="http://schemas.openxmlformats.org/officeDocument/2006/relationships/image" Target="../media/image943.png"/><Relationship Id="rId121" Type="http://schemas.openxmlformats.org/officeDocument/2006/relationships/customXml" Target="../ink/ink942.xml"/><Relationship Id="rId120" Type="http://schemas.openxmlformats.org/officeDocument/2006/relationships/image" Target="../media/image942.png"/><Relationship Id="rId12" Type="http://schemas.openxmlformats.org/officeDocument/2006/relationships/image" Target="../media/image888.png"/><Relationship Id="rId119" Type="http://schemas.openxmlformats.org/officeDocument/2006/relationships/customXml" Target="../ink/ink941.xml"/><Relationship Id="rId118" Type="http://schemas.openxmlformats.org/officeDocument/2006/relationships/image" Target="../media/image941.png"/><Relationship Id="rId117" Type="http://schemas.openxmlformats.org/officeDocument/2006/relationships/customXml" Target="../ink/ink940.xml"/><Relationship Id="rId116" Type="http://schemas.openxmlformats.org/officeDocument/2006/relationships/image" Target="../media/image940.png"/><Relationship Id="rId115" Type="http://schemas.openxmlformats.org/officeDocument/2006/relationships/customXml" Target="../ink/ink939.xml"/><Relationship Id="rId114" Type="http://schemas.openxmlformats.org/officeDocument/2006/relationships/image" Target="../media/image939.png"/><Relationship Id="rId113" Type="http://schemas.openxmlformats.org/officeDocument/2006/relationships/customXml" Target="../ink/ink938.xml"/><Relationship Id="rId112" Type="http://schemas.openxmlformats.org/officeDocument/2006/relationships/image" Target="../media/image938.png"/><Relationship Id="rId111" Type="http://schemas.openxmlformats.org/officeDocument/2006/relationships/customXml" Target="../ink/ink937.xml"/><Relationship Id="rId110" Type="http://schemas.openxmlformats.org/officeDocument/2006/relationships/image" Target="../media/image937.png"/><Relationship Id="rId11" Type="http://schemas.openxmlformats.org/officeDocument/2006/relationships/customXml" Target="../ink/ink887.xml"/><Relationship Id="rId109" Type="http://schemas.openxmlformats.org/officeDocument/2006/relationships/customXml" Target="../ink/ink936.xml"/><Relationship Id="rId108" Type="http://schemas.openxmlformats.org/officeDocument/2006/relationships/image" Target="../media/image936.png"/><Relationship Id="rId107" Type="http://schemas.openxmlformats.org/officeDocument/2006/relationships/customXml" Target="../ink/ink935.xml"/><Relationship Id="rId106" Type="http://schemas.openxmlformats.org/officeDocument/2006/relationships/image" Target="../media/image935.png"/><Relationship Id="rId105" Type="http://schemas.openxmlformats.org/officeDocument/2006/relationships/customXml" Target="../ink/ink934.xml"/><Relationship Id="rId104" Type="http://schemas.openxmlformats.org/officeDocument/2006/relationships/image" Target="../media/image934.png"/><Relationship Id="rId103" Type="http://schemas.openxmlformats.org/officeDocument/2006/relationships/customXml" Target="../ink/ink933.xml"/><Relationship Id="rId102" Type="http://schemas.openxmlformats.org/officeDocument/2006/relationships/image" Target="../media/image933.png"/><Relationship Id="rId101" Type="http://schemas.openxmlformats.org/officeDocument/2006/relationships/customXml" Target="../ink/ink932.xml"/><Relationship Id="rId100" Type="http://schemas.openxmlformats.org/officeDocument/2006/relationships/image" Target="../media/image932.png"/><Relationship Id="rId10" Type="http://schemas.openxmlformats.org/officeDocument/2006/relationships/image" Target="../media/image887.png"/><Relationship Id="rId1" Type="http://schemas.openxmlformats.org/officeDocument/2006/relationships/customXml" Target="../ink/ink88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image" Target="../media/image451.png"/></Relationships>
</file>

<file path=ppt/slides/_rels/slide25.xml.rels><?xml version="1.0" encoding="UTF-8" standalone="yes"?>
<Relationships xmlns="http://schemas.openxmlformats.org/package/2006/relationships"><Relationship Id="rId99" Type="http://schemas.openxmlformats.org/officeDocument/2006/relationships/customXml" Target="../ink/ink1010.xml"/><Relationship Id="rId98" Type="http://schemas.openxmlformats.org/officeDocument/2006/relationships/image" Target="../media/image1010.png"/><Relationship Id="rId97" Type="http://schemas.openxmlformats.org/officeDocument/2006/relationships/customXml" Target="../ink/ink1009.xml"/><Relationship Id="rId96" Type="http://schemas.openxmlformats.org/officeDocument/2006/relationships/image" Target="../media/image1009.png"/><Relationship Id="rId95" Type="http://schemas.openxmlformats.org/officeDocument/2006/relationships/customXml" Target="../ink/ink1008.xml"/><Relationship Id="rId94" Type="http://schemas.openxmlformats.org/officeDocument/2006/relationships/image" Target="../media/image1008.png"/><Relationship Id="rId93" Type="http://schemas.openxmlformats.org/officeDocument/2006/relationships/customXml" Target="../ink/ink1007.xml"/><Relationship Id="rId92" Type="http://schemas.openxmlformats.org/officeDocument/2006/relationships/image" Target="../media/image1007.png"/><Relationship Id="rId91" Type="http://schemas.openxmlformats.org/officeDocument/2006/relationships/customXml" Target="../ink/ink1006.xml"/><Relationship Id="rId90" Type="http://schemas.openxmlformats.org/officeDocument/2006/relationships/image" Target="../media/image1006.png"/><Relationship Id="rId9" Type="http://schemas.openxmlformats.org/officeDocument/2006/relationships/customXml" Target="../ink/ink965.xml"/><Relationship Id="rId89" Type="http://schemas.openxmlformats.org/officeDocument/2006/relationships/customXml" Target="../ink/ink1005.xml"/><Relationship Id="rId88" Type="http://schemas.openxmlformats.org/officeDocument/2006/relationships/image" Target="../media/image1005.png"/><Relationship Id="rId87" Type="http://schemas.openxmlformats.org/officeDocument/2006/relationships/customXml" Target="../ink/ink1004.xml"/><Relationship Id="rId86" Type="http://schemas.openxmlformats.org/officeDocument/2006/relationships/image" Target="../media/image1004.png"/><Relationship Id="rId85" Type="http://schemas.openxmlformats.org/officeDocument/2006/relationships/customXml" Target="../ink/ink1003.xml"/><Relationship Id="rId84" Type="http://schemas.openxmlformats.org/officeDocument/2006/relationships/image" Target="../media/image1003.png"/><Relationship Id="rId83" Type="http://schemas.openxmlformats.org/officeDocument/2006/relationships/customXml" Target="../ink/ink1002.xml"/><Relationship Id="rId82" Type="http://schemas.openxmlformats.org/officeDocument/2006/relationships/image" Target="../media/image1002.png"/><Relationship Id="rId81" Type="http://schemas.openxmlformats.org/officeDocument/2006/relationships/customXml" Target="../ink/ink1001.xml"/><Relationship Id="rId80" Type="http://schemas.openxmlformats.org/officeDocument/2006/relationships/image" Target="../media/image1001.png"/><Relationship Id="rId8" Type="http://schemas.openxmlformats.org/officeDocument/2006/relationships/image" Target="../media/image965.png"/><Relationship Id="rId79" Type="http://schemas.openxmlformats.org/officeDocument/2006/relationships/customXml" Target="../ink/ink1000.xml"/><Relationship Id="rId78" Type="http://schemas.openxmlformats.org/officeDocument/2006/relationships/image" Target="../media/image1000.png"/><Relationship Id="rId77" Type="http://schemas.openxmlformats.org/officeDocument/2006/relationships/customXml" Target="../ink/ink999.xml"/><Relationship Id="rId76" Type="http://schemas.openxmlformats.org/officeDocument/2006/relationships/image" Target="../media/image999.png"/><Relationship Id="rId75" Type="http://schemas.openxmlformats.org/officeDocument/2006/relationships/customXml" Target="../ink/ink998.xml"/><Relationship Id="rId74" Type="http://schemas.openxmlformats.org/officeDocument/2006/relationships/image" Target="../media/image998.png"/><Relationship Id="rId73" Type="http://schemas.openxmlformats.org/officeDocument/2006/relationships/customXml" Target="../ink/ink997.xml"/><Relationship Id="rId72" Type="http://schemas.openxmlformats.org/officeDocument/2006/relationships/image" Target="../media/image997.png"/><Relationship Id="rId71" Type="http://schemas.openxmlformats.org/officeDocument/2006/relationships/customXml" Target="../ink/ink996.xml"/><Relationship Id="rId70" Type="http://schemas.openxmlformats.org/officeDocument/2006/relationships/image" Target="../media/image996.png"/><Relationship Id="rId7" Type="http://schemas.openxmlformats.org/officeDocument/2006/relationships/customXml" Target="../ink/ink964.xml"/><Relationship Id="rId69" Type="http://schemas.openxmlformats.org/officeDocument/2006/relationships/customXml" Target="../ink/ink995.xml"/><Relationship Id="rId68" Type="http://schemas.openxmlformats.org/officeDocument/2006/relationships/image" Target="../media/image995.png"/><Relationship Id="rId67" Type="http://schemas.openxmlformats.org/officeDocument/2006/relationships/customXml" Target="../ink/ink994.xml"/><Relationship Id="rId66" Type="http://schemas.openxmlformats.org/officeDocument/2006/relationships/image" Target="../media/image994.png"/><Relationship Id="rId65" Type="http://schemas.openxmlformats.org/officeDocument/2006/relationships/customXml" Target="../ink/ink993.xml"/><Relationship Id="rId64" Type="http://schemas.openxmlformats.org/officeDocument/2006/relationships/image" Target="../media/image993.png"/><Relationship Id="rId63" Type="http://schemas.openxmlformats.org/officeDocument/2006/relationships/customXml" Target="../ink/ink992.xml"/><Relationship Id="rId62" Type="http://schemas.openxmlformats.org/officeDocument/2006/relationships/image" Target="../media/image992.png"/><Relationship Id="rId61" Type="http://schemas.openxmlformats.org/officeDocument/2006/relationships/customXml" Target="../ink/ink991.xml"/><Relationship Id="rId60" Type="http://schemas.openxmlformats.org/officeDocument/2006/relationships/image" Target="../media/image991.png"/><Relationship Id="rId6" Type="http://schemas.openxmlformats.org/officeDocument/2006/relationships/image" Target="../media/image964.png"/><Relationship Id="rId59" Type="http://schemas.openxmlformats.org/officeDocument/2006/relationships/customXml" Target="../ink/ink990.xml"/><Relationship Id="rId58" Type="http://schemas.openxmlformats.org/officeDocument/2006/relationships/image" Target="../media/image990.png"/><Relationship Id="rId57" Type="http://schemas.openxmlformats.org/officeDocument/2006/relationships/customXml" Target="../ink/ink989.xml"/><Relationship Id="rId56" Type="http://schemas.openxmlformats.org/officeDocument/2006/relationships/image" Target="../media/image989.png"/><Relationship Id="rId55" Type="http://schemas.openxmlformats.org/officeDocument/2006/relationships/customXml" Target="../ink/ink988.xml"/><Relationship Id="rId54" Type="http://schemas.openxmlformats.org/officeDocument/2006/relationships/image" Target="../media/image988.png"/><Relationship Id="rId53" Type="http://schemas.openxmlformats.org/officeDocument/2006/relationships/customXml" Target="../ink/ink987.xml"/><Relationship Id="rId52" Type="http://schemas.openxmlformats.org/officeDocument/2006/relationships/image" Target="../media/image987.png"/><Relationship Id="rId51" Type="http://schemas.openxmlformats.org/officeDocument/2006/relationships/customXml" Target="../ink/ink986.xml"/><Relationship Id="rId50" Type="http://schemas.openxmlformats.org/officeDocument/2006/relationships/image" Target="../media/image986.png"/><Relationship Id="rId5" Type="http://schemas.openxmlformats.org/officeDocument/2006/relationships/customXml" Target="../ink/ink963.xml"/><Relationship Id="rId49" Type="http://schemas.openxmlformats.org/officeDocument/2006/relationships/customXml" Target="../ink/ink985.xml"/><Relationship Id="rId48" Type="http://schemas.openxmlformats.org/officeDocument/2006/relationships/image" Target="../media/image985.png"/><Relationship Id="rId47" Type="http://schemas.openxmlformats.org/officeDocument/2006/relationships/customXml" Target="../ink/ink984.xml"/><Relationship Id="rId46" Type="http://schemas.openxmlformats.org/officeDocument/2006/relationships/image" Target="../media/image984.png"/><Relationship Id="rId45" Type="http://schemas.openxmlformats.org/officeDocument/2006/relationships/customXml" Target="../ink/ink983.xml"/><Relationship Id="rId444" Type="http://schemas.openxmlformats.org/officeDocument/2006/relationships/notesSlide" Target="../notesSlides/notesSlide22.xml"/><Relationship Id="rId443" Type="http://schemas.openxmlformats.org/officeDocument/2006/relationships/slideLayout" Target="../slideLayouts/slideLayout2.xml"/><Relationship Id="rId442" Type="http://schemas.openxmlformats.org/officeDocument/2006/relationships/tags" Target="../tags/tag92.xml"/><Relationship Id="rId441" Type="http://schemas.openxmlformats.org/officeDocument/2006/relationships/image" Target="../media/image1173.png"/><Relationship Id="rId440" Type="http://schemas.openxmlformats.org/officeDocument/2006/relationships/customXml" Target="../ink/ink1183.xml"/><Relationship Id="rId44" Type="http://schemas.openxmlformats.org/officeDocument/2006/relationships/image" Target="../media/image983.png"/><Relationship Id="rId439" Type="http://schemas.openxmlformats.org/officeDocument/2006/relationships/image" Target="../media/image1172.png"/><Relationship Id="rId438" Type="http://schemas.openxmlformats.org/officeDocument/2006/relationships/customXml" Target="../ink/ink1182.xml"/><Relationship Id="rId437" Type="http://schemas.openxmlformats.org/officeDocument/2006/relationships/image" Target="../media/image1171.png"/><Relationship Id="rId436" Type="http://schemas.openxmlformats.org/officeDocument/2006/relationships/customXml" Target="../ink/ink1181.xml"/><Relationship Id="rId435" Type="http://schemas.openxmlformats.org/officeDocument/2006/relationships/image" Target="../media/image1170.png"/><Relationship Id="rId434" Type="http://schemas.openxmlformats.org/officeDocument/2006/relationships/customXml" Target="../ink/ink1180.xml"/><Relationship Id="rId433" Type="http://schemas.openxmlformats.org/officeDocument/2006/relationships/image" Target="../media/image1169.png"/><Relationship Id="rId432" Type="http://schemas.openxmlformats.org/officeDocument/2006/relationships/customXml" Target="../ink/ink1179.xml"/><Relationship Id="rId431" Type="http://schemas.openxmlformats.org/officeDocument/2006/relationships/image" Target="../media/image1168.png"/><Relationship Id="rId430" Type="http://schemas.openxmlformats.org/officeDocument/2006/relationships/customXml" Target="../ink/ink1178.xml"/><Relationship Id="rId43" Type="http://schemas.openxmlformats.org/officeDocument/2006/relationships/customXml" Target="../ink/ink982.xml"/><Relationship Id="rId429" Type="http://schemas.openxmlformats.org/officeDocument/2006/relationships/image" Target="../media/image1167.png"/><Relationship Id="rId428" Type="http://schemas.openxmlformats.org/officeDocument/2006/relationships/customXml" Target="../ink/ink1177.xml"/><Relationship Id="rId427" Type="http://schemas.openxmlformats.org/officeDocument/2006/relationships/image" Target="../media/image1166.png"/><Relationship Id="rId426" Type="http://schemas.openxmlformats.org/officeDocument/2006/relationships/customXml" Target="../ink/ink1176.xml"/><Relationship Id="rId425" Type="http://schemas.openxmlformats.org/officeDocument/2006/relationships/image" Target="../media/image1165.png"/><Relationship Id="rId424" Type="http://schemas.openxmlformats.org/officeDocument/2006/relationships/customXml" Target="../ink/ink1175.xml"/><Relationship Id="rId423" Type="http://schemas.openxmlformats.org/officeDocument/2006/relationships/image" Target="../media/image1164.png"/><Relationship Id="rId422" Type="http://schemas.openxmlformats.org/officeDocument/2006/relationships/customXml" Target="../ink/ink1174.xml"/><Relationship Id="rId421" Type="http://schemas.openxmlformats.org/officeDocument/2006/relationships/image" Target="../media/image1163.png"/><Relationship Id="rId420" Type="http://schemas.openxmlformats.org/officeDocument/2006/relationships/customXml" Target="../ink/ink1173.xml"/><Relationship Id="rId42" Type="http://schemas.openxmlformats.org/officeDocument/2006/relationships/image" Target="../media/image982.png"/><Relationship Id="rId419" Type="http://schemas.openxmlformats.org/officeDocument/2006/relationships/image" Target="../media/image1162.png"/><Relationship Id="rId418" Type="http://schemas.openxmlformats.org/officeDocument/2006/relationships/customXml" Target="../ink/ink1172.xml"/><Relationship Id="rId417" Type="http://schemas.openxmlformats.org/officeDocument/2006/relationships/image" Target="../media/image1161.png"/><Relationship Id="rId416" Type="http://schemas.openxmlformats.org/officeDocument/2006/relationships/customXml" Target="../ink/ink1171.xml"/><Relationship Id="rId415" Type="http://schemas.openxmlformats.org/officeDocument/2006/relationships/image" Target="../media/image1160.png"/><Relationship Id="rId414" Type="http://schemas.openxmlformats.org/officeDocument/2006/relationships/customXml" Target="../ink/ink1170.xml"/><Relationship Id="rId413" Type="http://schemas.openxmlformats.org/officeDocument/2006/relationships/image" Target="../media/image1159.png"/><Relationship Id="rId412" Type="http://schemas.openxmlformats.org/officeDocument/2006/relationships/customXml" Target="../ink/ink1169.xml"/><Relationship Id="rId411" Type="http://schemas.openxmlformats.org/officeDocument/2006/relationships/image" Target="../media/image1158.png"/><Relationship Id="rId410" Type="http://schemas.openxmlformats.org/officeDocument/2006/relationships/customXml" Target="../ink/ink1168.xml"/><Relationship Id="rId41" Type="http://schemas.openxmlformats.org/officeDocument/2006/relationships/customXml" Target="../ink/ink981.xml"/><Relationship Id="rId409" Type="http://schemas.openxmlformats.org/officeDocument/2006/relationships/image" Target="../media/image1157.png"/><Relationship Id="rId408" Type="http://schemas.openxmlformats.org/officeDocument/2006/relationships/customXml" Target="../ink/ink1167.xml"/><Relationship Id="rId407" Type="http://schemas.openxmlformats.org/officeDocument/2006/relationships/image" Target="../media/image1156.png"/><Relationship Id="rId406" Type="http://schemas.openxmlformats.org/officeDocument/2006/relationships/customXml" Target="../ink/ink1166.xml"/><Relationship Id="rId405" Type="http://schemas.openxmlformats.org/officeDocument/2006/relationships/image" Target="../media/image1155.png"/><Relationship Id="rId404" Type="http://schemas.openxmlformats.org/officeDocument/2006/relationships/customXml" Target="../ink/ink1165.xml"/><Relationship Id="rId403" Type="http://schemas.openxmlformats.org/officeDocument/2006/relationships/image" Target="../media/image1154.png"/><Relationship Id="rId402" Type="http://schemas.openxmlformats.org/officeDocument/2006/relationships/customXml" Target="../ink/ink1164.xml"/><Relationship Id="rId401" Type="http://schemas.openxmlformats.org/officeDocument/2006/relationships/image" Target="../media/image1153.png"/><Relationship Id="rId400" Type="http://schemas.openxmlformats.org/officeDocument/2006/relationships/customXml" Target="../ink/ink1163.xml"/><Relationship Id="rId40" Type="http://schemas.openxmlformats.org/officeDocument/2006/relationships/image" Target="../media/image981.png"/><Relationship Id="rId4" Type="http://schemas.openxmlformats.org/officeDocument/2006/relationships/image" Target="../media/image963.png"/><Relationship Id="rId399" Type="http://schemas.openxmlformats.org/officeDocument/2006/relationships/image" Target="../media/image1152.png"/><Relationship Id="rId398" Type="http://schemas.openxmlformats.org/officeDocument/2006/relationships/customXml" Target="../ink/ink1162.xml"/><Relationship Id="rId397" Type="http://schemas.openxmlformats.org/officeDocument/2006/relationships/image" Target="../media/image1151.png"/><Relationship Id="rId396" Type="http://schemas.openxmlformats.org/officeDocument/2006/relationships/customXml" Target="../ink/ink1161.xml"/><Relationship Id="rId395" Type="http://schemas.openxmlformats.org/officeDocument/2006/relationships/image" Target="../media/image1150.png"/><Relationship Id="rId394" Type="http://schemas.openxmlformats.org/officeDocument/2006/relationships/customXml" Target="../ink/ink1160.xml"/><Relationship Id="rId393" Type="http://schemas.openxmlformats.org/officeDocument/2006/relationships/image" Target="../media/image1149.png"/><Relationship Id="rId392" Type="http://schemas.openxmlformats.org/officeDocument/2006/relationships/customXml" Target="../ink/ink1159.xml"/><Relationship Id="rId391" Type="http://schemas.openxmlformats.org/officeDocument/2006/relationships/image" Target="../media/image1148.png"/><Relationship Id="rId390" Type="http://schemas.openxmlformats.org/officeDocument/2006/relationships/customXml" Target="../ink/ink1158.xml"/><Relationship Id="rId39" Type="http://schemas.openxmlformats.org/officeDocument/2006/relationships/customXml" Target="../ink/ink980.xml"/><Relationship Id="rId389" Type="http://schemas.openxmlformats.org/officeDocument/2006/relationships/image" Target="../media/image1147.png"/><Relationship Id="rId388" Type="http://schemas.openxmlformats.org/officeDocument/2006/relationships/customXml" Target="../ink/ink1157.xml"/><Relationship Id="rId387" Type="http://schemas.openxmlformats.org/officeDocument/2006/relationships/image" Target="../media/image1146.png"/><Relationship Id="rId386" Type="http://schemas.openxmlformats.org/officeDocument/2006/relationships/customXml" Target="../ink/ink1156.xml"/><Relationship Id="rId385" Type="http://schemas.openxmlformats.org/officeDocument/2006/relationships/image" Target="../media/image1145.png"/><Relationship Id="rId384" Type="http://schemas.openxmlformats.org/officeDocument/2006/relationships/customXml" Target="../ink/ink1155.xml"/><Relationship Id="rId383" Type="http://schemas.openxmlformats.org/officeDocument/2006/relationships/image" Target="../media/image1144.png"/><Relationship Id="rId382" Type="http://schemas.openxmlformats.org/officeDocument/2006/relationships/customXml" Target="../ink/ink1154.xml"/><Relationship Id="rId381" Type="http://schemas.openxmlformats.org/officeDocument/2006/relationships/image" Target="../media/image1143.png"/><Relationship Id="rId380" Type="http://schemas.openxmlformats.org/officeDocument/2006/relationships/customXml" Target="../ink/ink1153.xml"/><Relationship Id="rId38" Type="http://schemas.openxmlformats.org/officeDocument/2006/relationships/image" Target="../media/image980.png"/><Relationship Id="rId379" Type="http://schemas.openxmlformats.org/officeDocument/2006/relationships/image" Target="../media/image1142.png"/><Relationship Id="rId378" Type="http://schemas.openxmlformats.org/officeDocument/2006/relationships/customXml" Target="../ink/ink1152.xml"/><Relationship Id="rId377" Type="http://schemas.openxmlformats.org/officeDocument/2006/relationships/image" Target="../media/image1141.png"/><Relationship Id="rId376" Type="http://schemas.openxmlformats.org/officeDocument/2006/relationships/customXml" Target="../ink/ink1151.xml"/><Relationship Id="rId375" Type="http://schemas.openxmlformats.org/officeDocument/2006/relationships/image" Target="../media/image1140.png"/><Relationship Id="rId374" Type="http://schemas.openxmlformats.org/officeDocument/2006/relationships/customXml" Target="../ink/ink1150.xml"/><Relationship Id="rId373" Type="http://schemas.openxmlformats.org/officeDocument/2006/relationships/image" Target="../media/image1139.png"/><Relationship Id="rId372" Type="http://schemas.openxmlformats.org/officeDocument/2006/relationships/customXml" Target="../ink/ink1149.xml"/><Relationship Id="rId371" Type="http://schemas.openxmlformats.org/officeDocument/2006/relationships/image" Target="../media/image1138.png"/><Relationship Id="rId370" Type="http://schemas.openxmlformats.org/officeDocument/2006/relationships/customXml" Target="../ink/ink1148.xml"/><Relationship Id="rId37" Type="http://schemas.openxmlformats.org/officeDocument/2006/relationships/customXml" Target="../ink/ink979.xml"/><Relationship Id="rId369" Type="http://schemas.openxmlformats.org/officeDocument/2006/relationships/image" Target="../media/image1137.png"/><Relationship Id="rId368" Type="http://schemas.openxmlformats.org/officeDocument/2006/relationships/customXml" Target="../ink/ink1147.xml"/><Relationship Id="rId367" Type="http://schemas.openxmlformats.org/officeDocument/2006/relationships/image" Target="../media/image1136.png"/><Relationship Id="rId366" Type="http://schemas.openxmlformats.org/officeDocument/2006/relationships/customXml" Target="../ink/ink1146.xml"/><Relationship Id="rId365" Type="http://schemas.openxmlformats.org/officeDocument/2006/relationships/image" Target="../media/image1135.png"/><Relationship Id="rId364" Type="http://schemas.openxmlformats.org/officeDocument/2006/relationships/customXml" Target="../ink/ink1145.xml"/><Relationship Id="rId363" Type="http://schemas.openxmlformats.org/officeDocument/2006/relationships/image" Target="../media/image1134.png"/><Relationship Id="rId362" Type="http://schemas.openxmlformats.org/officeDocument/2006/relationships/customXml" Target="../ink/ink1144.xml"/><Relationship Id="rId361" Type="http://schemas.openxmlformats.org/officeDocument/2006/relationships/image" Target="../media/image1133.png"/><Relationship Id="rId360" Type="http://schemas.openxmlformats.org/officeDocument/2006/relationships/customXml" Target="../ink/ink1143.xml"/><Relationship Id="rId36" Type="http://schemas.openxmlformats.org/officeDocument/2006/relationships/image" Target="../media/image979.png"/><Relationship Id="rId359" Type="http://schemas.openxmlformats.org/officeDocument/2006/relationships/customXml" Target="../ink/ink1142.xml"/><Relationship Id="rId358" Type="http://schemas.openxmlformats.org/officeDocument/2006/relationships/image" Target="../media/image1132.png"/><Relationship Id="rId357" Type="http://schemas.openxmlformats.org/officeDocument/2006/relationships/customXml" Target="../ink/ink1141.xml"/><Relationship Id="rId356" Type="http://schemas.openxmlformats.org/officeDocument/2006/relationships/image" Target="../media/image1131.png"/><Relationship Id="rId355" Type="http://schemas.openxmlformats.org/officeDocument/2006/relationships/customXml" Target="../ink/ink1140.xml"/><Relationship Id="rId354" Type="http://schemas.openxmlformats.org/officeDocument/2006/relationships/image" Target="../media/image1130.png"/><Relationship Id="rId353" Type="http://schemas.openxmlformats.org/officeDocument/2006/relationships/customXml" Target="../ink/ink1139.xml"/><Relationship Id="rId352" Type="http://schemas.openxmlformats.org/officeDocument/2006/relationships/image" Target="../media/image1129.png"/><Relationship Id="rId351" Type="http://schemas.openxmlformats.org/officeDocument/2006/relationships/customXml" Target="../ink/ink1138.xml"/><Relationship Id="rId350" Type="http://schemas.openxmlformats.org/officeDocument/2006/relationships/image" Target="../media/image1128.png"/><Relationship Id="rId35" Type="http://schemas.openxmlformats.org/officeDocument/2006/relationships/customXml" Target="../ink/ink978.xml"/><Relationship Id="rId349" Type="http://schemas.openxmlformats.org/officeDocument/2006/relationships/customXml" Target="../ink/ink1137.xml"/><Relationship Id="rId348" Type="http://schemas.openxmlformats.org/officeDocument/2006/relationships/image" Target="../media/image1127.png"/><Relationship Id="rId347" Type="http://schemas.openxmlformats.org/officeDocument/2006/relationships/customXml" Target="../ink/ink1136.xml"/><Relationship Id="rId346" Type="http://schemas.openxmlformats.org/officeDocument/2006/relationships/image" Target="../media/image1126.png"/><Relationship Id="rId345" Type="http://schemas.openxmlformats.org/officeDocument/2006/relationships/customXml" Target="../ink/ink1135.xml"/><Relationship Id="rId344" Type="http://schemas.openxmlformats.org/officeDocument/2006/relationships/image" Target="../media/image1125.png"/><Relationship Id="rId343" Type="http://schemas.openxmlformats.org/officeDocument/2006/relationships/customXml" Target="../ink/ink1134.xml"/><Relationship Id="rId342" Type="http://schemas.openxmlformats.org/officeDocument/2006/relationships/image" Target="../media/image1124.png"/><Relationship Id="rId341" Type="http://schemas.openxmlformats.org/officeDocument/2006/relationships/customXml" Target="../ink/ink1133.xml"/><Relationship Id="rId340" Type="http://schemas.openxmlformats.org/officeDocument/2006/relationships/image" Target="../media/image1123.png"/><Relationship Id="rId34" Type="http://schemas.openxmlformats.org/officeDocument/2006/relationships/image" Target="../media/image978.png"/><Relationship Id="rId339" Type="http://schemas.openxmlformats.org/officeDocument/2006/relationships/customXml" Target="../ink/ink1132.xml"/><Relationship Id="rId338" Type="http://schemas.openxmlformats.org/officeDocument/2006/relationships/image" Target="../media/image1122.png"/><Relationship Id="rId337" Type="http://schemas.openxmlformats.org/officeDocument/2006/relationships/customXml" Target="../ink/ink1131.xml"/><Relationship Id="rId336" Type="http://schemas.openxmlformats.org/officeDocument/2006/relationships/image" Target="../media/image1121.png"/><Relationship Id="rId335" Type="http://schemas.openxmlformats.org/officeDocument/2006/relationships/customXml" Target="../ink/ink1130.xml"/><Relationship Id="rId334" Type="http://schemas.openxmlformats.org/officeDocument/2006/relationships/image" Target="../media/image1120.png"/><Relationship Id="rId333" Type="http://schemas.openxmlformats.org/officeDocument/2006/relationships/customXml" Target="../ink/ink1129.xml"/><Relationship Id="rId332" Type="http://schemas.openxmlformats.org/officeDocument/2006/relationships/image" Target="../media/image1119.png"/><Relationship Id="rId331" Type="http://schemas.openxmlformats.org/officeDocument/2006/relationships/customXml" Target="../ink/ink1128.xml"/><Relationship Id="rId330" Type="http://schemas.openxmlformats.org/officeDocument/2006/relationships/image" Target="../media/image1118.png"/><Relationship Id="rId33" Type="http://schemas.openxmlformats.org/officeDocument/2006/relationships/customXml" Target="../ink/ink977.xml"/><Relationship Id="rId329" Type="http://schemas.openxmlformats.org/officeDocument/2006/relationships/customXml" Target="../ink/ink1127.xml"/><Relationship Id="rId328" Type="http://schemas.openxmlformats.org/officeDocument/2006/relationships/image" Target="../media/image1117.png"/><Relationship Id="rId327" Type="http://schemas.openxmlformats.org/officeDocument/2006/relationships/customXml" Target="../ink/ink1126.xml"/><Relationship Id="rId326" Type="http://schemas.openxmlformats.org/officeDocument/2006/relationships/image" Target="../media/image1116.png"/><Relationship Id="rId325" Type="http://schemas.openxmlformats.org/officeDocument/2006/relationships/customXml" Target="../ink/ink1125.xml"/><Relationship Id="rId324" Type="http://schemas.openxmlformats.org/officeDocument/2006/relationships/image" Target="../media/image1115.png"/><Relationship Id="rId323" Type="http://schemas.openxmlformats.org/officeDocument/2006/relationships/customXml" Target="../ink/ink1124.xml"/><Relationship Id="rId322" Type="http://schemas.openxmlformats.org/officeDocument/2006/relationships/image" Target="../media/image1114.png"/><Relationship Id="rId321" Type="http://schemas.openxmlformats.org/officeDocument/2006/relationships/customXml" Target="../ink/ink1123.xml"/><Relationship Id="rId320" Type="http://schemas.openxmlformats.org/officeDocument/2006/relationships/image" Target="../media/image1113.png"/><Relationship Id="rId32" Type="http://schemas.openxmlformats.org/officeDocument/2006/relationships/image" Target="../media/image977.png"/><Relationship Id="rId319" Type="http://schemas.openxmlformats.org/officeDocument/2006/relationships/customXml" Target="../ink/ink1122.xml"/><Relationship Id="rId318" Type="http://schemas.openxmlformats.org/officeDocument/2006/relationships/image" Target="../media/image1112.png"/><Relationship Id="rId317" Type="http://schemas.openxmlformats.org/officeDocument/2006/relationships/customXml" Target="../ink/ink1121.xml"/><Relationship Id="rId316" Type="http://schemas.openxmlformats.org/officeDocument/2006/relationships/image" Target="../media/image1111.png"/><Relationship Id="rId315" Type="http://schemas.openxmlformats.org/officeDocument/2006/relationships/customXml" Target="../ink/ink1120.xml"/><Relationship Id="rId314" Type="http://schemas.openxmlformats.org/officeDocument/2006/relationships/image" Target="../media/image1110.png"/><Relationship Id="rId313" Type="http://schemas.openxmlformats.org/officeDocument/2006/relationships/customXml" Target="../ink/ink1119.xml"/><Relationship Id="rId312" Type="http://schemas.openxmlformats.org/officeDocument/2006/relationships/image" Target="../media/image1109.png"/><Relationship Id="rId311" Type="http://schemas.openxmlformats.org/officeDocument/2006/relationships/customXml" Target="../ink/ink1118.xml"/><Relationship Id="rId310" Type="http://schemas.openxmlformats.org/officeDocument/2006/relationships/image" Target="../media/image1108.png"/><Relationship Id="rId31" Type="http://schemas.openxmlformats.org/officeDocument/2006/relationships/customXml" Target="../ink/ink976.xml"/><Relationship Id="rId309" Type="http://schemas.openxmlformats.org/officeDocument/2006/relationships/customXml" Target="../ink/ink1117.xml"/><Relationship Id="rId308" Type="http://schemas.openxmlformats.org/officeDocument/2006/relationships/image" Target="../media/image1107.png"/><Relationship Id="rId307" Type="http://schemas.openxmlformats.org/officeDocument/2006/relationships/customXml" Target="../ink/ink1116.xml"/><Relationship Id="rId306" Type="http://schemas.openxmlformats.org/officeDocument/2006/relationships/image" Target="../media/image1106.png"/><Relationship Id="rId305" Type="http://schemas.openxmlformats.org/officeDocument/2006/relationships/customXml" Target="../ink/ink1115.xml"/><Relationship Id="rId304" Type="http://schemas.openxmlformats.org/officeDocument/2006/relationships/image" Target="../media/image1105.png"/><Relationship Id="rId303" Type="http://schemas.openxmlformats.org/officeDocument/2006/relationships/customXml" Target="../ink/ink1114.xml"/><Relationship Id="rId302" Type="http://schemas.openxmlformats.org/officeDocument/2006/relationships/image" Target="../media/image464.png"/><Relationship Id="rId301" Type="http://schemas.openxmlformats.org/officeDocument/2006/relationships/customXml" Target="../ink/ink1113.xml"/><Relationship Id="rId300" Type="http://schemas.openxmlformats.org/officeDocument/2006/relationships/image" Target="../media/image1104.png"/><Relationship Id="rId30" Type="http://schemas.openxmlformats.org/officeDocument/2006/relationships/image" Target="../media/image976.png"/><Relationship Id="rId3" Type="http://schemas.openxmlformats.org/officeDocument/2006/relationships/customXml" Target="../ink/ink962.xml"/><Relationship Id="rId299" Type="http://schemas.openxmlformats.org/officeDocument/2006/relationships/customXml" Target="../ink/ink1112.xml"/><Relationship Id="rId298" Type="http://schemas.openxmlformats.org/officeDocument/2006/relationships/image" Target="../media/image1103.png"/><Relationship Id="rId297" Type="http://schemas.openxmlformats.org/officeDocument/2006/relationships/customXml" Target="../ink/ink1111.xml"/><Relationship Id="rId296" Type="http://schemas.openxmlformats.org/officeDocument/2006/relationships/image" Target="../media/image1102.png"/><Relationship Id="rId295" Type="http://schemas.openxmlformats.org/officeDocument/2006/relationships/customXml" Target="../ink/ink1110.xml"/><Relationship Id="rId294" Type="http://schemas.openxmlformats.org/officeDocument/2006/relationships/image" Target="../media/image1101.png"/><Relationship Id="rId293" Type="http://schemas.openxmlformats.org/officeDocument/2006/relationships/customXml" Target="../ink/ink1109.xml"/><Relationship Id="rId292" Type="http://schemas.openxmlformats.org/officeDocument/2006/relationships/image" Target="../media/image1100.png"/><Relationship Id="rId291" Type="http://schemas.openxmlformats.org/officeDocument/2006/relationships/customXml" Target="../ink/ink1108.xml"/><Relationship Id="rId290" Type="http://schemas.openxmlformats.org/officeDocument/2006/relationships/image" Target="../media/image1099.png"/><Relationship Id="rId29" Type="http://schemas.openxmlformats.org/officeDocument/2006/relationships/customXml" Target="../ink/ink975.xml"/><Relationship Id="rId289" Type="http://schemas.openxmlformats.org/officeDocument/2006/relationships/customXml" Target="../ink/ink1107.xml"/><Relationship Id="rId288" Type="http://schemas.openxmlformats.org/officeDocument/2006/relationships/image" Target="../media/image1098.png"/><Relationship Id="rId287" Type="http://schemas.openxmlformats.org/officeDocument/2006/relationships/customXml" Target="../ink/ink1106.xml"/><Relationship Id="rId286" Type="http://schemas.openxmlformats.org/officeDocument/2006/relationships/image" Target="../media/image1097.png"/><Relationship Id="rId285" Type="http://schemas.openxmlformats.org/officeDocument/2006/relationships/customXml" Target="../ink/ink1105.xml"/><Relationship Id="rId284" Type="http://schemas.openxmlformats.org/officeDocument/2006/relationships/image" Target="../media/image1096.png"/><Relationship Id="rId283" Type="http://schemas.openxmlformats.org/officeDocument/2006/relationships/customXml" Target="../ink/ink1104.xml"/><Relationship Id="rId282" Type="http://schemas.openxmlformats.org/officeDocument/2006/relationships/image" Target="../media/image1095.png"/><Relationship Id="rId281" Type="http://schemas.openxmlformats.org/officeDocument/2006/relationships/customXml" Target="../ink/ink1103.xml"/><Relationship Id="rId280" Type="http://schemas.openxmlformats.org/officeDocument/2006/relationships/image" Target="../media/image1094.png"/><Relationship Id="rId28" Type="http://schemas.openxmlformats.org/officeDocument/2006/relationships/image" Target="../media/image975.png"/><Relationship Id="rId279" Type="http://schemas.openxmlformats.org/officeDocument/2006/relationships/customXml" Target="../ink/ink1102.xml"/><Relationship Id="rId278" Type="http://schemas.openxmlformats.org/officeDocument/2006/relationships/customXml" Target="../ink/ink1101.xml"/><Relationship Id="rId277" Type="http://schemas.openxmlformats.org/officeDocument/2006/relationships/image" Target="../media/image1093.png"/><Relationship Id="rId276" Type="http://schemas.openxmlformats.org/officeDocument/2006/relationships/customXml" Target="../ink/ink1100.xml"/><Relationship Id="rId275" Type="http://schemas.openxmlformats.org/officeDocument/2006/relationships/image" Target="../media/image1092.png"/><Relationship Id="rId274" Type="http://schemas.openxmlformats.org/officeDocument/2006/relationships/customXml" Target="../ink/ink1099.xml"/><Relationship Id="rId273" Type="http://schemas.openxmlformats.org/officeDocument/2006/relationships/image" Target="../media/image1091.png"/><Relationship Id="rId272" Type="http://schemas.openxmlformats.org/officeDocument/2006/relationships/customXml" Target="../ink/ink1098.xml"/><Relationship Id="rId271" Type="http://schemas.openxmlformats.org/officeDocument/2006/relationships/image" Target="../media/image1090.png"/><Relationship Id="rId270" Type="http://schemas.openxmlformats.org/officeDocument/2006/relationships/customXml" Target="../ink/ink1097.xml"/><Relationship Id="rId27" Type="http://schemas.openxmlformats.org/officeDocument/2006/relationships/customXml" Target="../ink/ink974.xml"/><Relationship Id="rId269" Type="http://schemas.openxmlformats.org/officeDocument/2006/relationships/image" Target="../media/image1089.png"/><Relationship Id="rId268" Type="http://schemas.openxmlformats.org/officeDocument/2006/relationships/customXml" Target="../ink/ink1096.xml"/><Relationship Id="rId267" Type="http://schemas.openxmlformats.org/officeDocument/2006/relationships/image" Target="../media/image1088.png"/><Relationship Id="rId266" Type="http://schemas.openxmlformats.org/officeDocument/2006/relationships/customXml" Target="../ink/ink1095.xml"/><Relationship Id="rId265" Type="http://schemas.openxmlformats.org/officeDocument/2006/relationships/image" Target="../media/image1087.png"/><Relationship Id="rId264" Type="http://schemas.openxmlformats.org/officeDocument/2006/relationships/customXml" Target="../ink/ink1094.xml"/><Relationship Id="rId263" Type="http://schemas.openxmlformats.org/officeDocument/2006/relationships/image" Target="../media/image201.png"/><Relationship Id="rId262" Type="http://schemas.openxmlformats.org/officeDocument/2006/relationships/customXml" Target="../ink/ink1093.xml"/><Relationship Id="rId261" Type="http://schemas.openxmlformats.org/officeDocument/2006/relationships/image" Target="../media/image1086.png"/><Relationship Id="rId260" Type="http://schemas.openxmlformats.org/officeDocument/2006/relationships/customXml" Target="../ink/ink1092.xml"/><Relationship Id="rId26" Type="http://schemas.openxmlformats.org/officeDocument/2006/relationships/image" Target="../media/image974.png"/><Relationship Id="rId259" Type="http://schemas.openxmlformats.org/officeDocument/2006/relationships/image" Target="../media/image1085.png"/><Relationship Id="rId258" Type="http://schemas.openxmlformats.org/officeDocument/2006/relationships/customXml" Target="../ink/ink1091.xml"/><Relationship Id="rId257" Type="http://schemas.openxmlformats.org/officeDocument/2006/relationships/image" Target="../media/image1084.png"/><Relationship Id="rId256" Type="http://schemas.openxmlformats.org/officeDocument/2006/relationships/customXml" Target="../ink/ink1090.xml"/><Relationship Id="rId255" Type="http://schemas.openxmlformats.org/officeDocument/2006/relationships/image" Target="../media/image1083.png"/><Relationship Id="rId254" Type="http://schemas.openxmlformats.org/officeDocument/2006/relationships/customXml" Target="../ink/ink1089.xml"/><Relationship Id="rId253" Type="http://schemas.openxmlformats.org/officeDocument/2006/relationships/image" Target="../media/image1082.png"/><Relationship Id="rId252" Type="http://schemas.openxmlformats.org/officeDocument/2006/relationships/customXml" Target="../ink/ink1088.xml"/><Relationship Id="rId251" Type="http://schemas.openxmlformats.org/officeDocument/2006/relationships/image" Target="../media/image1081.png"/><Relationship Id="rId250" Type="http://schemas.openxmlformats.org/officeDocument/2006/relationships/customXml" Target="../ink/ink1087.xml"/><Relationship Id="rId25" Type="http://schemas.openxmlformats.org/officeDocument/2006/relationships/customXml" Target="../ink/ink973.xml"/><Relationship Id="rId249" Type="http://schemas.openxmlformats.org/officeDocument/2006/relationships/image" Target="../media/image1080.png"/><Relationship Id="rId248" Type="http://schemas.openxmlformats.org/officeDocument/2006/relationships/customXml" Target="../ink/ink1086.xml"/><Relationship Id="rId247" Type="http://schemas.openxmlformats.org/officeDocument/2006/relationships/image" Target="../media/image1079.png"/><Relationship Id="rId246" Type="http://schemas.openxmlformats.org/officeDocument/2006/relationships/customXml" Target="../ink/ink1085.xml"/><Relationship Id="rId245" Type="http://schemas.openxmlformats.org/officeDocument/2006/relationships/image" Target="../media/image1078.png"/><Relationship Id="rId244" Type="http://schemas.openxmlformats.org/officeDocument/2006/relationships/customXml" Target="../ink/ink1084.xml"/><Relationship Id="rId243" Type="http://schemas.openxmlformats.org/officeDocument/2006/relationships/image" Target="../media/image1077.png"/><Relationship Id="rId242" Type="http://schemas.openxmlformats.org/officeDocument/2006/relationships/customXml" Target="../ink/ink1083.xml"/><Relationship Id="rId241" Type="http://schemas.openxmlformats.org/officeDocument/2006/relationships/image" Target="../media/image1076.png"/><Relationship Id="rId240" Type="http://schemas.openxmlformats.org/officeDocument/2006/relationships/customXml" Target="../ink/ink1082.xml"/><Relationship Id="rId24" Type="http://schemas.openxmlformats.org/officeDocument/2006/relationships/image" Target="../media/image973.png"/><Relationship Id="rId239" Type="http://schemas.openxmlformats.org/officeDocument/2006/relationships/image" Target="../media/image1075.png"/><Relationship Id="rId238" Type="http://schemas.openxmlformats.org/officeDocument/2006/relationships/customXml" Target="../ink/ink1081.xml"/><Relationship Id="rId237" Type="http://schemas.openxmlformats.org/officeDocument/2006/relationships/image" Target="../media/image1074.png"/><Relationship Id="rId236" Type="http://schemas.openxmlformats.org/officeDocument/2006/relationships/customXml" Target="../ink/ink1080.xml"/><Relationship Id="rId235" Type="http://schemas.openxmlformats.org/officeDocument/2006/relationships/image" Target="../media/image1073.png"/><Relationship Id="rId234" Type="http://schemas.openxmlformats.org/officeDocument/2006/relationships/customXml" Target="../ink/ink1079.xml"/><Relationship Id="rId233" Type="http://schemas.openxmlformats.org/officeDocument/2006/relationships/image" Target="../media/image1072.png"/><Relationship Id="rId232" Type="http://schemas.openxmlformats.org/officeDocument/2006/relationships/customXml" Target="../ink/ink1078.xml"/><Relationship Id="rId231" Type="http://schemas.openxmlformats.org/officeDocument/2006/relationships/image" Target="../media/image1071.png"/><Relationship Id="rId230" Type="http://schemas.openxmlformats.org/officeDocument/2006/relationships/customXml" Target="../ink/ink1077.xml"/><Relationship Id="rId23" Type="http://schemas.openxmlformats.org/officeDocument/2006/relationships/customXml" Target="../ink/ink972.xml"/><Relationship Id="rId229" Type="http://schemas.openxmlformats.org/officeDocument/2006/relationships/image" Target="../media/image1070.png"/><Relationship Id="rId228" Type="http://schemas.openxmlformats.org/officeDocument/2006/relationships/customXml" Target="../ink/ink1076.xml"/><Relationship Id="rId227" Type="http://schemas.openxmlformats.org/officeDocument/2006/relationships/image" Target="../media/image1069.png"/><Relationship Id="rId226" Type="http://schemas.openxmlformats.org/officeDocument/2006/relationships/customXml" Target="../ink/ink1075.xml"/><Relationship Id="rId225" Type="http://schemas.openxmlformats.org/officeDocument/2006/relationships/image" Target="../media/image1068.png"/><Relationship Id="rId224" Type="http://schemas.openxmlformats.org/officeDocument/2006/relationships/customXml" Target="../ink/ink1074.xml"/><Relationship Id="rId223" Type="http://schemas.openxmlformats.org/officeDocument/2006/relationships/image" Target="../media/image1067.png"/><Relationship Id="rId222" Type="http://schemas.openxmlformats.org/officeDocument/2006/relationships/customXml" Target="../ink/ink1073.xml"/><Relationship Id="rId221" Type="http://schemas.openxmlformats.org/officeDocument/2006/relationships/image" Target="../media/image1066.png"/><Relationship Id="rId220" Type="http://schemas.openxmlformats.org/officeDocument/2006/relationships/customXml" Target="../ink/ink1072.xml"/><Relationship Id="rId22" Type="http://schemas.openxmlformats.org/officeDocument/2006/relationships/image" Target="../media/image972.png"/><Relationship Id="rId219" Type="http://schemas.openxmlformats.org/officeDocument/2006/relationships/image" Target="../media/image1065.png"/><Relationship Id="rId218" Type="http://schemas.openxmlformats.org/officeDocument/2006/relationships/customXml" Target="../ink/ink1071.xml"/><Relationship Id="rId217" Type="http://schemas.openxmlformats.org/officeDocument/2006/relationships/customXml" Target="../ink/ink1070.xml"/><Relationship Id="rId216" Type="http://schemas.openxmlformats.org/officeDocument/2006/relationships/image" Target="../media/image1064.png"/><Relationship Id="rId215" Type="http://schemas.openxmlformats.org/officeDocument/2006/relationships/customXml" Target="../ink/ink1069.xml"/><Relationship Id="rId214" Type="http://schemas.openxmlformats.org/officeDocument/2006/relationships/image" Target="../media/image324.png"/><Relationship Id="rId213" Type="http://schemas.openxmlformats.org/officeDocument/2006/relationships/customXml" Target="../ink/ink1068.xml"/><Relationship Id="rId212" Type="http://schemas.openxmlformats.org/officeDocument/2006/relationships/image" Target="../media/image1063.png"/><Relationship Id="rId211" Type="http://schemas.openxmlformats.org/officeDocument/2006/relationships/customXml" Target="../ink/ink1067.xml"/><Relationship Id="rId210" Type="http://schemas.openxmlformats.org/officeDocument/2006/relationships/image" Target="../media/image1062.png"/><Relationship Id="rId21" Type="http://schemas.openxmlformats.org/officeDocument/2006/relationships/customXml" Target="../ink/ink971.xml"/><Relationship Id="rId209" Type="http://schemas.openxmlformats.org/officeDocument/2006/relationships/customXml" Target="../ink/ink1066.xml"/><Relationship Id="rId208" Type="http://schemas.openxmlformats.org/officeDocument/2006/relationships/image" Target="../media/image1061.png"/><Relationship Id="rId207" Type="http://schemas.openxmlformats.org/officeDocument/2006/relationships/customXml" Target="../ink/ink1065.xml"/><Relationship Id="rId206" Type="http://schemas.openxmlformats.org/officeDocument/2006/relationships/image" Target="../media/image1060.png"/><Relationship Id="rId205" Type="http://schemas.openxmlformats.org/officeDocument/2006/relationships/customXml" Target="../ink/ink1064.xml"/><Relationship Id="rId204" Type="http://schemas.openxmlformats.org/officeDocument/2006/relationships/image" Target="../media/image1059.png"/><Relationship Id="rId203" Type="http://schemas.openxmlformats.org/officeDocument/2006/relationships/customXml" Target="../ink/ink1063.xml"/><Relationship Id="rId202" Type="http://schemas.openxmlformats.org/officeDocument/2006/relationships/image" Target="../media/image1058.png"/><Relationship Id="rId201" Type="http://schemas.openxmlformats.org/officeDocument/2006/relationships/customXml" Target="../ink/ink1062.xml"/><Relationship Id="rId200" Type="http://schemas.openxmlformats.org/officeDocument/2006/relationships/image" Target="../media/image1057.png"/><Relationship Id="rId20" Type="http://schemas.openxmlformats.org/officeDocument/2006/relationships/image" Target="../media/image971.png"/><Relationship Id="rId2" Type="http://schemas.openxmlformats.org/officeDocument/2006/relationships/image" Target="../media/image451.png"/><Relationship Id="rId199" Type="http://schemas.openxmlformats.org/officeDocument/2006/relationships/customXml" Target="../ink/ink1061.xml"/><Relationship Id="rId198" Type="http://schemas.openxmlformats.org/officeDocument/2006/relationships/image" Target="../media/image1056.png"/><Relationship Id="rId197" Type="http://schemas.openxmlformats.org/officeDocument/2006/relationships/customXml" Target="../ink/ink1060.xml"/><Relationship Id="rId196" Type="http://schemas.openxmlformats.org/officeDocument/2006/relationships/image" Target="../media/image1055.png"/><Relationship Id="rId195" Type="http://schemas.openxmlformats.org/officeDocument/2006/relationships/customXml" Target="../ink/ink1059.xml"/><Relationship Id="rId194" Type="http://schemas.openxmlformats.org/officeDocument/2006/relationships/image" Target="../media/image1054.png"/><Relationship Id="rId193" Type="http://schemas.openxmlformats.org/officeDocument/2006/relationships/customXml" Target="../ink/ink1058.xml"/><Relationship Id="rId192" Type="http://schemas.openxmlformats.org/officeDocument/2006/relationships/image" Target="../media/image1053.png"/><Relationship Id="rId191" Type="http://schemas.openxmlformats.org/officeDocument/2006/relationships/customXml" Target="../ink/ink1057.xml"/><Relationship Id="rId190" Type="http://schemas.openxmlformats.org/officeDocument/2006/relationships/image" Target="../media/image1052.png"/><Relationship Id="rId19" Type="http://schemas.openxmlformats.org/officeDocument/2006/relationships/customXml" Target="../ink/ink970.xml"/><Relationship Id="rId189" Type="http://schemas.openxmlformats.org/officeDocument/2006/relationships/customXml" Target="../ink/ink1056.xml"/><Relationship Id="rId188" Type="http://schemas.openxmlformats.org/officeDocument/2006/relationships/image" Target="../media/image1051.png"/><Relationship Id="rId187" Type="http://schemas.openxmlformats.org/officeDocument/2006/relationships/customXml" Target="../ink/ink1055.xml"/><Relationship Id="rId186" Type="http://schemas.openxmlformats.org/officeDocument/2006/relationships/image" Target="../media/image1050.png"/><Relationship Id="rId185" Type="http://schemas.openxmlformats.org/officeDocument/2006/relationships/customXml" Target="../ink/ink1054.xml"/><Relationship Id="rId184" Type="http://schemas.openxmlformats.org/officeDocument/2006/relationships/image" Target="../media/image1049.png"/><Relationship Id="rId183" Type="http://schemas.openxmlformats.org/officeDocument/2006/relationships/customXml" Target="../ink/ink1053.xml"/><Relationship Id="rId182" Type="http://schemas.openxmlformats.org/officeDocument/2006/relationships/image" Target="../media/image1048.png"/><Relationship Id="rId181" Type="http://schemas.openxmlformats.org/officeDocument/2006/relationships/customXml" Target="../ink/ink1052.xml"/><Relationship Id="rId180" Type="http://schemas.openxmlformats.org/officeDocument/2006/relationships/image" Target="../media/image1047.png"/><Relationship Id="rId18" Type="http://schemas.openxmlformats.org/officeDocument/2006/relationships/image" Target="../media/image970.png"/><Relationship Id="rId179" Type="http://schemas.openxmlformats.org/officeDocument/2006/relationships/customXml" Target="../ink/ink1051.xml"/><Relationship Id="rId178" Type="http://schemas.openxmlformats.org/officeDocument/2006/relationships/image" Target="../media/image1046.png"/><Relationship Id="rId177" Type="http://schemas.openxmlformats.org/officeDocument/2006/relationships/customXml" Target="../ink/ink1050.xml"/><Relationship Id="rId176" Type="http://schemas.openxmlformats.org/officeDocument/2006/relationships/image" Target="../media/image1045.png"/><Relationship Id="rId175" Type="http://schemas.openxmlformats.org/officeDocument/2006/relationships/customXml" Target="../ink/ink1049.xml"/><Relationship Id="rId174" Type="http://schemas.openxmlformats.org/officeDocument/2006/relationships/image" Target="../media/image1044.png"/><Relationship Id="rId173" Type="http://schemas.openxmlformats.org/officeDocument/2006/relationships/customXml" Target="../ink/ink1048.xml"/><Relationship Id="rId172" Type="http://schemas.openxmlformats.org/officeDocument/2006/relationships/image" Target="../media/image1043.png"/><Relationship Id="rId171" Type="http://schemas.openxmlformats.org/officeDocument/2006/relationships/customXml" Target="../ink/ink1047.xml"/><Relationship Id="rId170" Type="http://schemas.openxmlformats.org/officeDocument/2006/relationships/customXml" Target="../ink/ink1046.xml"/><Relationship Id="rId17" Type="http://schemas.openxmlformats.org/officeDocument/2006/relationships/customXml" Target="../ink/ink969.xml"/><Relationship Id="rId169" Type="http://schemas.openxmlformats.org/officeDocument/2006/relationships/image" Target="../media/image1042.png"/><Relationship Id="rId168" Type="http://schemas.openxmlformats.org/officeDocument/2006/relationships/customXml" Target="../ink/ink1045.xml"/><Relationship Id="rId167" Type="http://schemas.openxmlformats.org/officeDocument/2006/relationships/image" Target="../media/image163.png"/><Relationship Id="rId166" Type="http://schemas.openxmlformats.org/officeDocument/2006/relationships/customXml" Target="../ink/ink1044.xml"/><Relationship Id="rId165" Type="http://schemas.openxmlformats.org/officeDocument/2006/relationships/image" Target="../media/image1041.png"/><Relationship Id="rId164" Type="http://schemas.openxmlformats.org/officeDocument/2006/relationships/customXml" Target="../ink/ink1043.xml"/><Relationship Id="rId163" Type="http://schemas.openxmlformats.org/officeDocument/2006/relationships/image" Target="../media/image1040.png"/><Relationship Id="rId162" Type="http://schemas.openxmlformats.org/officeDocument/2006/relationships/customXml" Target="../ink/ink1042.xml"/><Relationship Id="rId161" Type="http://schemas.openxmlformats.org/officeDocument/2006/relationships/image" Target="../media/image1039.png"/><Relationship Id="rId160" Type="http://schemas.openxmlformats.org/officeDocument/2006/relationships/customXml" Target="../ink/ink1041.xml"/><Relationship Id="rId16" Type="http://schemas.openxmlformats.org/officeDocument/2006/relationships/image" Target="../media/image969.png"/><Relationship Id="rId159" Type="http://schemas.openxmlformats.org/officeDocument/2006/relationships/customXml" Target="../ink/ink1040.xml"/><Relationship Id="rId158" Type="http://schemas.openxmlformats.org/officeDocument/2006/relationships/image" Target="../media/image414.png"/><Relationship Id="rId157" Type="http://schemas.openxmlformats.org/officeDocument/2006/relationships/customXml" Target="../ink/ink1039.xml"/><Relationship Id="rId156" Type="http://schemas.openxmlformats.org/officeDocument/2006/relationships/image" Target="../media/image1038.png"/><Relationship Id="rId155" Type="http://schemas.openxmlformats.org/officeDocument/2006/relationships/customXml" Target="../ink/ink1038.xml"/><Relationship Id="rId154" Type="http://schemas.openxmlformats.org/officeDocument/2006/relationships/image" Target="../media/image1037.png"/><Relationship Id="rId153" Type="http://schemas.openxmlformats.org/officeDocument/2006/relationships/customXml" Target="../ink/ink1037.xml"/><Relationship Id="rId152" Type="http://schemas.openxmlformats.org/officeDocument/2006/relationships/image" Target="../media/image1036.png"/><Relationship Id="rId151" Type="http://schemas.openxmlformats.org/officeDocument/2006/relationships/customXml" Target="../ink/ink1036.xml"/><Relationship Id="rId150" Type="http://schemas.openxmlformats.org/officeDocument/2006/relationships/image" Target="../media/image1035.png"/><Relationship Id="rId15" Type="http://schemas.openxmlformats.org/officeDocument/2006/relationships/customXml" Target="../ink/ink968.xml"/><Relationship Id="rId149" Type="http://schemas.openxmlformats.org/officeDocument/2006/relationships/customXml" Target="../ink/ink1035.xml"/><Relationship Id="rId148" Type="http://schemas.openxmlformats.org/officeDocument/2006/relationships/image" Target="../media/image1034.png"/><Relationship Id="rId147" Type="http://schemas.openxmlformats.org/officeDocument/2006/relationships/customXml" Target="../ink/ink1034.xml"/><Relationship Id="rId146" Type="http://schemas.openxmlformats.org/officeDocument/2006/relationships/image" Target="../media/image1033.png"/><Relationship Id="rId145" Type="http://schemas.openxmlformats.org/officeDocument/2006/relationships/customXml" Target="../ink/ink1033.xml"/><Relationship Id="rId144" Type="http://schemas.openxmlformats.org/officeDocument/2006/relationships/image" Target="../media/image1032.png"/><Relationship Id="rId143" Type="http://schemas.openxmlformats.org/officeDocument/2006/relationships/customXml" Target="../ink/ink1032.xml"/><Relationship Id="rId142" Type="http://schemas.openxmlformats.org/officeDocument/2006/relationships/image" Target="../media/image1031.png"/><Relationship Id="rId141" Type="http://schemas.openxmlformats.org/officeDocument/2006/relationships/customXml" Target="../ink/ink1031.xml"/><Relationship Id="rId140" Type="http://schemas.openxmlformats.org/officeDocument/2006/relationships/image" Target="../media/image274.png"/><Relationship Id="rId14" Type="http://schemas.openxmlformats.org/officeDocument/2006/relationships/image" Target="../media/image968.png"/><Relationship Id="rId139" Type="http://schemas.openxmlformats.org/officeDocument/2006/relationships/customXml" Target="../ink/ink1030.xml"/><Relationship Id="rId138" Type="http://schemas.openxmlformats.org/officeDocument/2006/relationships/image" Target="../media/image1030.png"/><Relationship Id="rId137" Type="http://schemas.openxmlformats.org/officeDocument/2006/relationships/customXml" Target="../ink/ink1029.xml"/><Relationship Id="rId136" Type="http://schemas.openxmlformats.org/officeDocument/2006/relationships/image" Target="../media/image1029.png"/><Relationship Id="rId135" Type="http://schemas.openxmlformats.org/officeDocument/2006/relationships/customXml" Target="../ink/ink1028.xml"/><Relationship Id="rId134" Type="http://schemas.openxmlformats.org/officeDocument/2006/relationships/image" Target="../media/image1028.png"/><Relationship Id="rId133" Type="http://schemas.openxmlformats.org/officeDocument/2006/relationships/customXml" Target="../ink/ink1027.xml"/><Relationship Id="rId132" Type="http://schemas.openxmlformats.org/officeDocument/2006/relationships/image" Target="../media/image1027.png"/><Relationship Id="rId131" Type="http://schemas.openxmlformats.org/officeDocument/2006/relationships/customXml" Target="../ink/ink1026.xml"/><Relationship Id="rId130" Type="http://schemas.openxmlformats.org/officeDocument/2006/relationships/image" Target="../media/image1026.png"/><Relationship Id="rId13" Type="http://schemas.openxmlformats.org/officeDocument/2006/relationships/customXml" Target="../ink/ink967.xml"/><Relationship Id="rId129" Type="http://schemas.openxmlformats.org/officeDocument/2006/relationships/customXml" Target="../ink/ink1025.xml"/><Relationship Id="rId128" Type="http://schemas.openxmlformats.org/officeDocument/2006/relationships/image" Target="../media/image1025.png"/><Relationship Id="rId127" Type="http://schemas.openxmlformats.org/officeDocument/2006/relationships/customXml" Target="../ink/ink1024.xml"/><Relationship Id="rId126" Type="http://schemas.openxmlformats.org/officeDocument/2006/relationships/image" Target="../media/image1024.png"/><Relationship Id="rId125" Type="http://schemas.openxmlformats.org/officeDocument/2006/relationships/customXml" Target="../ink/ink1023.xml"/><Relationship Id="rId124" Type="http://schemas.openxmlformats.org/officeDocument/2006/relationships/image" Target="../media/image1023.png"/><Relationship Id="rId123" Type="http://schemas.openxmlformats.org/officeDocument/2006/relationships/customXml" Target="../ink/ink1022.xml"/><Relationship Id="rId122" Type="http://schemas.openxmlformats.org/officeDocument/2006/relationships/image" Target="../media/image1022.png"/><Relationship Id="rId121" Type="http://schemas.openxmlformats.org/officeDocument/2006/relationships/customXml" Target="../ink/ink1021.xml"/><Relationship Id="rId120" Type="http://schemas.openxmlformats.org/officeDocument/2006/relationships/image" Target="../media/image1021.png"/><Relationship Id="rId12" Type="http://schemas.openxmlformats.org/officeDocument/2006/relationships/image" Target="../media/image967.png"/><Relationship Id="rId119" Type="http://schemas.openxmlformats.org/officeDocument/2006/relationships/customXml" Target="../ink/ink1020.xml"/><Relationship Id="rId118" Type="http://schemas.openxmlformats.org/officeDocument/2006/relationships/image" Target="../media/image1020.png"/><Relationship Id="rId117" Type="http://schemas.openxmlformats.org/officeDocument/2006/relationships/customXml" Target="../ink/ink1019.xml"/><Relationship Id="rId116" Type="http://schemas.openxmlformats.org/officeDocument/2006/relationships/image" Target="../media/image1019.png"/><Relationship Id="rId115" Type="http://schemas.openxmlformats.org/officeDocument/2006/relationships/customXml" Target="../ink/ink1018.xml"/><Relationship Id="rId114" Type="http://schemas.openxmlformats.org/officeDocument/2006/relationships/image" Target="../media/image1018.png"/><Relationship Id="rId113" Type="http://schemas.openxmlformats.org/officeDocument/2006/relationships/customXml" Target="../ink/ink1017.xml"/><Relationship Id="rId112" Type="http://schemas.openxmlformats.org/officeDocument/2006/relationships/image" Target="../media/image1017.png"/><Relationship Id="rId111" Type="http://schemas.openxmlformats.org/officeDocument/2006/relationships/customXml" Target="../ink/ink1016.xml"/><Relationship Id="rId110" Type="http://schemas.openxmlformats.org/officeDocument/2006/relationships/image" Target="../media/image1016.png"/><Relationship Id="rId11" Type="http://schemas.openxmlformats.org/officeDocument/2006/relationships/customXml" Target="../ink/ink966.xml"/><Relationship Id="rId109" Type="http://schemas.openxmlformats.org/officeDocument/2006/relationships/customXml" Target="../ink/ink1015.xml"/><Relationship Id="rId108" Type="http://schemas.openxmlformats.org/officeDocument/2006/relationships/image" Target="../media/image1015.png"/><Relationship Id="rId107" Type="http://schemas.openxmlformats.org/officeDocument/2006/relationships/customXml" Target="../ink/ink1014.xml"/><Relationship Id="rId106" Type="http://schemas.openxmlformats.org/officeDocument/2006/relationships/image" Target="../media/image1014.png"/><Relationship Id="rId105" Type="http://schemas.openxmlformats.org/officeDocument/2006/relationships/customXml" Target="../ink/ink1013.xml"/><Relationship Id="rId104" Type="http://schemas.openxmlformats.org/officeDocument/2006/relationships/image" Target="../media/image1013.png"/><Relationship Id="rId103" Type="http://schemas.openxmlformats.org/officeDocument/2006/relationships/customXml" Target="../ink/ink1012.xml"/><Relationship Id="rId102" Type="http://schemas.openxmlformats.org/officeDocument/2006/relationships/image" Target="../media/image1012.png"/><Relationship Id="rId101" Type="http://schemas.openxmlformats.org/officeDocument/2006/relationships/customXml" Target="../ink/ink1011.xml"/><Relationship Id="rId100" Type="http://schemas.openxmlformats.org/officeDocument/2006/relationships/image" Target="../media/image1011.png"/><Relationship Id="rId10" Type="http://schemas.openxmlformats.org/officeDocument/2006/relationships/image" Target="../media/image966.png"/><Relationship Id="rId1" Type="http://schemas.openxmlformats.org/officeDocument/2006/relationships/image" Target="../media/image962.png"/></Relationships>
</file>

<file path=ppt/slides/_rels/slide26.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image" Target="../media/image1177.png"/><Relationship Id="rId7" Type="http://schemas.openxmlformats.org/officeDocument/2006/relationships/customXml" Target="../ink/ink1187.xml"/><Relationship Id="rId6" Type="http://schemas.openxmlformats.org/officeDocument/2006/relationships/image" Target="../media/image1176.png"/><Relationship Id="rId5" Type="http://schemas.openxmlformats.org/officeDocument/2006/relationships/customXml" Target="../ink/ink1186.xml"/><Relationship Id="rId4" Type="http://schemas.openxmlformats.org/officeDocument/2006/relationships/image" Target="../media/image1175.png"/><Relationship Id="rId3" Type="http://schemas.openxmlformats.org/officeDocument/2006/relationships/customXml" Target="../ink/ink1185.xml"/><Relationship Id="rId2" Type="http://schemas.openxmlformats.org/officeDocument/2006/relationships/image" Target="../media/image1174.png"/><Relationship Id="rId11" Type="http://schemas.openxmlformats.org/officeDocument/2006/relationships/notesSlide" Target="../notesSlides/notesSlide23.xml"/><Relationship Id="rId10" Type="http://schemas.openxmlformats.org/officeDocument/2006/relationships/slideLayout" Target="../slideLayouts/slideLayout2.xml"/><Relationship Id="rId1" Type="http://schemas.openxmlformats.org/officeDocument/2006/relationships/customXml" Target="../ink/ink1184.xml"/></Relationships>
</file>

<file path=ppt/slides/_rels/slide27.xml.rels><?xml version="1.0" encoding="UTF-8" standalone="yes"?>
<Relationships xmlns="http://schemas.openxmlformats.org/package/2006/relationships"><Relationship Id="rId99" Type="http://schemas.openxmlformats.org/officeDocument/2006/relationships/customXml" Target="../ink/ink1238.xml"/><Relationship Id="rId98" Type="http://schemas.openxmlformats.org/officeDocument/2006/relationships/image" Target="../media/image1223.png"/><Relationship Id="rId97" Type="http://schemas.openxmlformats.org/officeDocument/2006/relationships/customXml" Target="../ink/ink1237.xml"/><Relationship Id="rId96" Type="http://schemas.openxmlformats.org/officeDocument/2006/relationships/image" Target="../media/image1222.png"/><Relationship Id="rId95" Type="http://schemas.openxmlformats.org/officeDocument/2006/relationships/customXml" Target="../ink/ink1236.xml"/><Relationship Id="rId94" Type="http://schemas.openxmlformats.org/officeDocument/2006/relationships/image" Target="../media/image1221.png"/><Relationship Id="rId93" Type="http://schemas.openxmlformats.org/officeDocument/2006/relationships/customXml" Target="../ink/ink1235.xml"/><Relationship Id="rId92" Type="http://schemas.openxmlformats.org/officeDocument/2006/relationships/image" Target="../media/image1220.png"/><Relationship Id="rId91" Type="http://schemas.openxmlformats.org/officeDocument/2006/relationships/customXml" Target="../ink/ink1234.xml"/><Relationship Id="rId90" Type="http://schemas.openxmlformats.org/officeDocument/2006/relationships/image" Target="../media/image1219.png"/><Relationship Id="rId9" Type="http://schemas.openxmlformats.org/officeDocument/2006/relationships/image" Target="../media/image1181.png"/><Relationship Id="rId89" Type="http://schemas.openxmlformats.org/officeDocument/2006/relationships/customXml" Target="../ink/ink1233.xml"/><Relationship Id="rId88" Type="http://schemas.openxmlformats.org/officeDocument/2006/relationships/customXml" Target="../ink/ink1232.xml"/><Relationship Id="rId87" Type="http://schemas.openxmlformats.org/officeDocument/2006/relationships/customXml" Target="../ink/ink1231.xml"/><Relationship Id="rId86" Type="http://schemas.openxmlformats.org/officeDocument/2006/relationships/image" Target="../media/image1218.png"/><Relationship Id="rId85" Type="http://schemas.openxmlformats.org/officeDocument/2006/relationships/customXml" Target="../ink/ink1230.xml"/><Relationship Id="rId84" Type="http://schemas.openxmlformats.org/officeDocument/2006/relationships/image" Target="../media/image1217.png"/><Relationship Id="rId83" Type="http://schemas.openxmlformats.org/officeDocument/2006/relationships/customXml" Target="../ink/ink1229.xml"/><Relationship Id="rId82" Type="http://schemas.openxmlformats.org/officeDocument/2006/relationships/image" Target="../media/image1216.png"/><Relationship Id="rId81" Type="http://schemas.openxmlformats.org/officeDocument/2006/relationships/customXml" Target="../ink/ink1228.xml"/><Relationship Id="rId80" Type="http://schemas.openxmlformats.org/officeDocument/2006/relationships/customXml" Target="../ink/ink1227.xml"/><Relationship Id="rId8" Type="http://schemas.openxmlformats.org/officeDocument/2006/relationships/customXml" Target="../ink/ink1191.xml"/><Relationship Id="rId79" Type="http://schemas.openxmlformats.org/officeDocument/2006/relationships/image" Target="../media/image1215.png"/><Relationship Id="rId78" Type="http://schemas.openxmlformats.org/officeDocument/2006/relationships/customXml" Target="../ink/ink1226.xml"/><Relationship Id="rId77" Type="http://schemas.openxmlformats.org/officeDocument/2006/relationships/image" Target="../media/image1214.png"/><Relationship Id="rId76" Type="http://schemas.openxmlformats.org/officeDocument/2006/relationships/customXml" Target="../ink/ink1225.xml"/><Relationship Id="rId75" Type="http://schemas.openxmlformats.org/officeDocument/2006/relationships/image" Target="../media/image1213.png"/><Relationship Id="rId74" Type="http://schemas.openxmlformats.org/officeDocument/2006/relationships/customXml" Target="../ink/ink1224.xml"/><Relationship Id="rId73" Type="http://schemas.openxmlformats.org/officeDocument/2006/relationships/image" Target="../media/image1212.png"/><Relationship Id="rId72" Type="http://schemas.openxmlformats.org/officeDocument/2006/relationships/customXml" Target="../ink/ink1223.xml"/><Relationship Id="rId71" Type="http://schemas.openxmlformats.org/officeDocument/2006/relationships/image" Target="../media/image1211.png"/><Relationship Id="rId70" Type="http://schemas.openxmlformats.org/officeDocument/2006/relationships/customXml" Target="../ink/ink1222.xml"/><Relationship Id="rId7" Type="http://schemas.openxmlformats.org/officeDocument/2006/relationships/image" Target="../media/image1180.png"/><Relationship Id="rId69" Type="http://schemas.openxmlformats.org/officeDocument/2006/relationships/image" Target="../media/image1210.png"/><Relationship Id="rId68" Type="http://schemas.openxmlformats.org/officeDocument/2006/relationships/customXml" Target="../ink/ink1221.xml"/><Relationship Id="rId67" Type="http://schemas.openxmlformats.org/officeDocument/2006/relationships/image" Target="../media/image1209.png"/><Relationship Id="rId66" Type="http://schemas.openxmlformats.org/officeDocument/2006/relationships/customXml" Target="../ink/ink1220.xml"/><Relationship Id="rId65" Type="http://schemas.openxmlformats.org/officeDocument/2006/relationships/image" Target="../media/image1208.png"/><Relationship Id="rId64" Type="http://schemas.openxmlformats.org/officeDocument/2006/relationships/customXml" Target="../ink/ink1219.xml"/><Relationship Id="rId63" Type="http://schemas.openxmlformats.org/officeDocument/2006/relationships/image" Target="../media/image1207.png"/><Relationship Id="rId62" Type="http://schemas.openxmlformats.org/officeDocument/2006/relationships/customXml" Target="../ink/ink1218.xml"/><Relationship Id="rId61" Type="http://schemas.openxmlformats.org/officeDocument/2006/relationships/image" Target="../media/image1206.png"/><Relationship Id="rId60" Type="http://schemas.openxmlformats.org/officeDocument/2006/relationships/customXml" Target="../ink/ink1217.xml"/><Relationship Id="rId6" Type="http://schemas.openxmlformats.org/officeDocument/2006/relationships/customXml" Target="../ink/ink1190.xml"/><Relationship Id="rId59" Type="http://schemas.openxmlformats.org/officeDocument/2006/relationships/image" Target="../media/image1205.png"/><Relationship Id="rId58" Type="http://schemas.openxmlformats.org/officeDocument/2006/relationships/customXml" Target="../ink/ink1216.xml"/><Relationship Id="rId57" Type="http://schemas.openxmlformats.org/officeDocument/2006/relationships/image" Target="../media/image1204.png"/><Relationship Id="rId56" Type="http://schemas.openxmlformats.org/officeDocument/2006/relationships/customXml" Target="../ink/ink1215.xml"/><Relationship Id="rId55" Type="http://schemas.openxmlformats.org/officeDocument/2006/relationships/image" Target="../media/image1203.png"/><Relationship Id="rId54" Type="http://schemas.openxmlformats.org/officeDocument/2006/relationships/customXml" Target="../ink/ink1214.xml"/><Relationship Id="rId53" Type="http://schemas.openxmlformats.org/officeDocument/2006/relationships/image" Target="../media/image1202.png"/><Relationship Id="rId52" Type="http://schemas.openxmlformats.org/officeDocument/2006/relationships/customXml" Target="../ink/ink1213.xml"/><Relationship Id="rId51" Type="http://schemas.openxmlformats.org/officeDocument/2006/relationships/image" Target="../media/image1201.png"/><Relationship Id="rId50" Type="http://schemas.openxmlformats.org/officeDocument/2006/relationships/customXml" Target="../ink/ink1212.xml"/><Relationship Id="rId5" Type="http://schemas.openxmlformats.org/officeDocument/2006/relationships/image" Target="../media/image1179.png"/><Relationship Id="rId49" Type="http://schemas.openxmlformats.org/officeDocument/2006/relationships/image" Target="../media/image1200.png"/><Relationship Id="rId48" Type="http://schemas.openxmlformats.org/officeDocument/2006/relationships/customXml" Target="../ink/ink1211.xml"/><Relationship Id="rId47" Type="http://schemas.openxmlformats.org/officeDocument/2006/relationships/image" Target="../media/image1199.png"/><Relationship Id="rId46" Type="http://schemas.openxmlformats.org/officeDocument/2006/relationships/customXml" Target="../ink/ink1210.xml"/><Relationship Id="rId45" Type="http://schemas.openxmlformats.org/officeDocument/2006/relationships/image" Target="../media/image1198.png"/><Relationship Id="rId44" Type="http://schemas.openxmlformats.org/officeDocument/2006/relationships/customXml" Target="../ink/ink1209.xml"/><Relationship Id="rId43" Type="http://schemas.openxmlformats.org/officeDocument/2006/relationships/image" Target="../media/image1197.png"/><Relationship Id="rId42" Type="http://schemas.openxmlformats.org/officeDocument/2006/relationships/customXml" Target="../ink/ink1208.xml"/><Relationship Id="rId41" Type="http://schemas.openxmlformats.org/officeDocument/2006/relationships/image" Target="../media/image1196.png"/><Relationship Id="rId40" Type="http://schemas.openxmlformats.org/officeDocument/2006/relationships/customXml" Target="../ink/ink1207.xml"/><Relationship Id="rId4" Type="http://schemas.openxmlformats.org/officeDocument/2006/relationships/customXml" Target="../ink/ink1189.xml"/><Relationship Id="rId39" Type="http://schemas.openxmlformats.org/officeDocument/2006/relationships/image" Target="../media/image1195.png"/><Relationship Id="rId38" Type="http://schemas.openxmlformats.org/officeDocument/2006/relationships/customXml" Target="../ink/ink1206.xml"/><Relationship Id="rId37" Type="http://schemas.openxmlformats.org/officeDocument/2006/relationships/image" Target="../media/image1194.png"/><Relationship Id="rId36" Type="http://schemas.openxmlformats.org/officeDocument/2006/relationships/customXml" Target="../ink/ink1205.xml"/><Relationship Id="rId35" Type="http://schemas.openxmlformats.org/officeDocument/2006/relationships/image" Target="../media/image1193.png"/><Relationship Id="rId34" Type="http://schemas.openxmlformats.org/officeDocument/2006/relationships/customXml" Target="../ink/ink1204.xml"/><Relationship Id="rId33" Type="http://schemas.openxmlformats.org/officeDocument/2006/relationships/image" Target="../media/image1192.png"/><Relationship Id="rId32" Type="http://schemas.openxmlformats.org/officeDocument/2006/relationships/customXml" Target="../ink/ink1203.xml"/><Relationship Id="rId31" Type="http://schemas.openxmlformats.org/officeDocument/2006/relationships/image" Target="../media/image1191.png"/><Relationship Id="rId30" Type="http://schemas.openxmlformats.org/officeDocument/2006/relationships/customXml" Target="../ink/ink1202.xml"/><Relationship Id="rId3" Type="http://schemas.openxmlformats.org/officeDocument/2006/relationships/image" Target="../media/image1178.png"/><Relationship Id="rId29" Type="http://schemas.openxmlformats.org/officeDocument/2006/relationships/image" Target="../media/image1190.png"/><Relationship Id="rId28" Type="http://schemas.openxmlformats.org/officeDocument/2006/relationships/customXml" Target="../ink/ink1201.xml"/><Relationship Id="rId27" Type="http://schemas.openxmlformats.org/officeDocument/2006/relationships/image" Target="../media/image1189.png"/><Relationship Id="rId26" Type="http://schemas.openxmlformats.org/officeDocument/2006/relationships/customXml" Target="../ink/ink1200.xml"/><Relationship Id="rId25" Type="http://schemas.openxmlformats.org/officeDocument/2006/relationships/image" Target="../media/image1188.png"/><Relationship Id="rId24" Type="http://schemas.openxmlformats.org/officeDocument/2006/relationships/customXml" Target="../ink/ink1199.xml"/><Relationship Id="rId23" Type="http://schemas.openxmlformats.org/officeDocument/2006/relationships/image" Target="../media/image1187.png"/><Relationship Id="rId22" Type="http://schemas.openxmlformats.org/officeDocument/2006/relationships/customXml" Target="../ink/ink1198.xml"/><Relationship Id="rId21" Type="http://schemas.openxmlformats.org/officeDocument/2006/relationships/image" Target="../media/image163.png"/><Relationship Id="rId20" Type="http://schemas.openxmlformats.org/officeDocument/2006/relationships/customXml" Target="../ink/ink1197.xml"/><Relationship Id="rId2" Type="http://schemas.openxmlformats.org/officeDocument/2006/relationships/customXml" Target="../ink/ink1188.xml"/><Relationship Id="rId19" Type="http://schemas.openxmlformats.org/officeDocument/2006/relationships/image" Target="../media/image1186.png"/><Relationship Id="rId18" Type="http://schemas.openxmlformats.org/officeDocument/2006/relationships/customXml" Target="../ink/ink1196.xml"/><Relationship Id="rId17" Type="http://schemas.openxmlformats.org/officeDocument/2006/relationships/image" Target="../media/image1185.png"/><Relationship Id="rId16" Type="http://schemas.openxmlformats.org/officeDocument/2006/relationships/customXml" Target="../ink/ink1195.xml"/><Relationship Id="rId15" Type="http://schemas.openxmlformats.org/officeDocument/2006/relationships/image" Target="../media/image1184.png"/><Relationship Id="rId14" Type="http://schemas.openxmlformats.org/officeDocument/2006/relationships/customXml" Target="../ink/ink1194.xml"/><Relationship Id="rId13" Type="http://schemas.openxmlformats.org/officeDocument/2006/relationships/image" Target="../media/image1183.png"/><Relationship Id="rId12" Type="http://schemas.openxmlformats.org/officeDocument/2006/relationships/customXml" Target="../ink/ink1193.xml"/><Relationship Id="rId111" Type="http://schemas.openxmlformats.org/officeDocument/2006/relationships/notesSlide" Target="../notesSlides/notesSlide24.xml"/><Relationship Id="rId110" Type="http://schemas.openxmlformats.org/officeDocument/2006/relationships/slideLayout" Target="../slideLayouts/slideLayout2.xml"/><Relationship Id="rId11" Type="http://schemas.openxmlformats.org/officeDocument/2006/relationships/image" Target="../media/image1182.png"/><Relationship Id="rId109" Type="http://schemas.openxmlformats.org/officeDocument/2006/relationships/tags" Target="../tags/tag94.xml"/><Relationship Id="rId108" Type="http://schemas.openxmlformats.org/officeDocument/2006/relationships/image" Target="../media/image1228.png"/><Relationship Id="rId107" Type="http://schemas.openxmlformats.org/officeDocument/2006/relationships/customXml" Target="../ink/ink1242.xml"/><Relationship Id="rId106" Type="http://schemas.openxmlformats.org/officeDocument/2006/relationships/image" Target="../media/image1227.png"/><Relationship Id="rId105" Type="http://schemas.openxmlformats.org/officeDocument/2006/relationships/customXml" Target="../ink/ink1241.xml"/><Relationship Id="rId104" Type="http://schemas.openxmlformats.org/officeDocument/2006/relationships/image" Target="../media/image1226.png"/><Relationship Id="rId103" Type="http://schemas.openxmlformats.org/officeDocument/2006/relationships/customXml" Target="../ink/ink1240.xml"/><Relationship Id="rId102" Type="http://schemas.openxmlformats.org/officeDocument/2006/relationships/image" Target="../media/image1225.png"/><Relationship Id="rId101" Type="http://schemas.openxmlformats.org/officeDocument/2006/relationships/customXml" Target="../ink/ink1239.xml"/><Relationship Id="rId100" Type="http://schemas.openxmlformats.org/officeDocument/2006/relationships/image" Target="../media/image1224.png"/><Relationship Id="rId10" Type="http://schemas.openxmlformats.org/officeDocument/2006/relationships/customXml" Target="../ink/ink1192.xml"/><Relationship Id="rId1" Type="http://schemas.openxmlformats.org/officeDocument/2006/relationships/image" Target="../media/image451.png"/></Relationships>
</file>

<file path=ppt/slides/_rels/slide28.xml.rels><?xml version="1.0" encoding="UTF-8" standalone="yes"?>
<Relationships xmlns="http://schemas.openxmlformats.org/package/2006/relationships"><Relationship Id="rId9" Type="http://schemas.openxmlformats.org/officeDocument/2006/relationships/image" Target="../media/image1233.png"/><Relationship Id="rId8" Type="http://schemas.openxmlformats.org/officeDocument/2006/relationships/customXml" Target="../ink/ink1246.xml"/><Relationship Id="rId7" Type="http://schemas.openxmlformats.org/officeDocument/2006/relationships/image" Target="../media/image1232.png"/><Relationship Id="rId6" Type="http://schemas.openxmlformats.org/officeDocument/2006/relationships/customXml" Target="../ink/ink1245.xml"/><Relationship Id="rId52" Type="http://schemas.openxmlformats.org/officeDocument/2006/relationships/notesSlide" Target="../notesSlides/notesSlide25.xml"/><Relationship Id="rId51" Type="http://schemas.openxmlformats.org/officeDocument/2006/relationships/slideLayout" Target="../slideLayouts/slideLayout2.xml"/><Relationship Id="rId50" Type="http://schemas.openxmlformats.org/officeDocument/2006/relationships/tags" Target="../tags/tag95.xml"/><Relationship Id="rId5" Type="http://schemas.openxmlformats.org/officeDocument/2006/relationships/image" Target="../media/image1231.png"/><Relationship Id="rId49" Type="http://schemas.openxmlformats.org/officeDocument/2006/relationships/image" Target="../media/image1252.png"/><Relationship Id="rId48" Type="http://schemas.openxmlformats.org/officeDocument/2006/relationships/customXml" Target="../ink/ink1266.xml"/><Relationship Id="rId47" Type="http://schemas.openxmlformats.org/officeDocument/2006/relationships/image" Target="../media/image1251.png"/><Relationship Id="rId46" Type="http://schemas.openxmlformats.org/officeDocument/2006/relationships/customXml" Target="../ink/ink1265.xml"/><Relationship Id="rId45" Type="http://schemas.openxmlformats.org/officeDocument/2006/relationships/image" Target="../media/image1250.png"/><Relationship Id="rId44" Type="http://schemas.openxmlformats.org/officeDocument/2006/relationships/customXml" Target="../ink/ink1264.xml"/><Relationship Id="rId43" Type="http://schemas.openxmlformats.org/officeDocument/2006/relationships/image" Target="../media/image1249.png"/><Relationship Id="rId42" Type="http://schemas.openxmlformats.org/officeDocument/2006/relationships/customXml" Target="../ink/ink1263.xml"/><Relationship Id="rId41" Type="http://schemas.openxmlformats.org/officeDocument/2006/relationships/image" Target="../media/image1248.png"/><Relationship Id="rId40" Type="http://schemas.openxmlformats.org/officeDocument/2006/relationships/customXml" Target="../ink/ink1262.xml"/><Relationship Id="rId4" Type="http://schemas.openxmlformats.org/officeDocument/2006/relationships/customXml" Target="../ink/ink1244.xml"/><Relationship Id="rId39" Type="http://schemas.openxmlformats.org/officeDocument/2006/relationships/image" Target="../media/image1247.png"/><Relationship Id="rId38" Type="http://schemas.openxmlformats.org/officeDocument/2006/relationships/customXml" Target="../ink/ink1261.xml"/><Relationship Id="rId37" Type="http://schemas.openxmlformats.org/officeDocument/2006/relationships/image" Target="../media/image1246.png"/><Relationship Id="rId36" Type="http://schemas.openxmlformats.org/officeDocument/2006/relationships/customXml" Target="../ink/ink1260.xml"/><Relationship Id="rId35" Type="http://schemas.openxmlformats.org/officeDocument/2006/relationships/image" Target="../media/image1245.png"/><Relationship Id="rId34" Type="http://schemas.openxmlformats.org/officeDocument/2006/relationships/customXml" Target="../ink/ink1259.xml"/><Relationship Id="rId33" Type="http://schemas.openxmlformats.org/officeDocument/2006/relationships/image" Target="../media/image1244.png"/><Relationship Id="rId32" Type="http://schemas.openxmlformats.org/officeDocument/2006/relationships/customXml" Target="../ink/ink1258.xml"/><Relationship Id="rId31" Type="http://schemas.openxmlformats.org/officeDocument/2006/relationships/image" Target="../media/image1243.png"/><Relationship Id="rId30" Type="http://schemas.openxmlformats.org/officeDocument/2006/relationships/customXml" Target="../ink/ink1257.xml"/><Relationship Id="rId3" Type="http://schemas.openxmlformats.org/officeDocument/2006/relationships/image" Target="../media/image1230.png"/><Relationship Id="rId29" Type="http://schemas.openxmlformats.org/officeDocument/2006/relationships/image" Target="../media/image1242.png"/><Relationship Id="rId28" Type="http://schemas.openxmlformats.org/officeDocument/2006/relationships/customXml" Target="../ink/ink1256.xml"/><Relationship Id="rId27" Type="http://schemas.openxmlformats.org/officeDocument/2006/relationships/image" Target="../media/image1241.png"/><Relationship Id="rId26" Type="http://schemas.openxmlformats.org/officeDocument/2006/relationships/customXml" Target="../ink/ink1255.xml"/><Relationship Id="rId25" Type="http://schemas.openxmlformats.org/officeDocument/2006/relationships/image" Target="../media/image1240.png"/><Relationship Id="rId24" Type="http://schemas.openxmlformats.org/officeDocument/2006/relationships/customXml" Target="../ink/ink1254.xml"/><Relationship Id="rId23" Type="http://schemas.openxmlformats.org/officeDocument/2006/relationships/image" Target="../media/image1239.png"/><Relationship Id="rId22" Type="http://schemas.openxmlformats.org/officeDocument/2006/relationships/customXml" Target="../ink/ink1253.xml"/><Relationship Id="rId21" Type="http://schemas.openxmlformats.org/officeDocument/2006/relationships/image" Target="../media/image1238.png"/><Relationship Id="rId20" Type="http://schemas.openxmlformats.org/officeDocument/2006/relationships/customXml" Target="../ink/ink1252.xml"/><Relationship Id="rId2" Type="http://schemas.openxmlformats.org/officeDocument/2006/relationships/customXml" Target="../ink/ink1243.xml"/><Relationship Id="rId19" Type="http://schemas.openxmlformats.org/officeDocument/2006/relationships/image" Target="../media/image1237.png"/><Relationship Id="rId18" Type="http://schemas.openxmlformats.org/officeDocument/2006/relationships/customXml" Target="../ink/ink1251.xml"/><Relationship Id="rId17" Type="http://schemas.openxmlformats.org/officeDocument/2006/relationships/image" Target="../media/image163.png"/><Relationship Id="rId16" Type="http://schemas.openxmlformats.org/officeDocument/2006/relationships/customXml" Target="../ink/ink1250.xml"/><Relationship Id="rId15" Type="http://schemas.openxmlformats.org/officeDocument/2006/relationships/image" Target="../media/image1236.png"/><Relationship Id="rId14" Type="http://schemas.openxmlformats.org/officeDocument/2006/relationships/customXml" Target="../ink/ink1249.xml"/><Relationship Id="rId13" Type="http://schemas.openxmlformats.org/officeDocument/2006/relationships/image" Target="../media/image1235.png"/><Relationship Id="rId12" Type="http://schemas.openxmlformats.org/officeDocument/2006/relationships/customXml" Target="../ink/ink1248.xml"/><Relationship Id="rId11" Type="http://schemas.openxmlformats.org/officeDocument/2006/relationships/image" Target="../media/image1234.png"/><Relationship Id="rId10" Type="http://schemas.openxmlformats.org/officeDocument/2006/relationships/customXml" Target="../ink/ink1247.xml"/><Relationship Id="rId1" Type="http://schemas.openxmlformats.org/officeDocument/2006/relationships/image" Target="../media/image122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4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99" Type="http://schemas.openxmlformats.org/officeDocument/2006/relationships/image" Target="../media/image1301.png"/><Relationship Id="rId98" Type="http://schemas.openxmlformats.org/officeDocument/2006/relationships/customXml" Target="../ink/ink1315.xml"/><Relationship Id="rId97" Type="http://schemas.openxmlformats.org/officeDocument/2006/relationships/image" Target="../media/image1300.png"/><Relationship Id="rId96" Type="http://schemas.openxmlformats.org/officeDocument/2006/relationships/customXml" Target="../ink/ink1314.xml"/><Relationship Id="rId95" Type="http://schemas.openxmlformats.org/officeDocument/2006/relationships/image" Target="../media/image1299.png"/><Relationship Id="rId94" Type="http://schemas.openxmlformats.org/officeDocument/2006/relationships/customXml" Target="../ink/ink1313.xml"/><Relationship Id="rId93" Type="http://schemas.openxmlformats.org/officeDocument/2006/relationships/image" Target="../media/image1298.png"/><Relationship Id="rId92" Type="http://schemas.openxmlformats.org/officeDocument/2006/relationships/customXml" Target="../ink/ink1312.xml"/><Relationship Id="rId91" Type="http://schemas.openxmlformats.org/officeDocument/2006/relationships/image" Target="../media/image1297.png"/><Relationship Id="rId90" Type="http://schemas.openxmlformats.org/officeDocument/2006/relationships/customXml" Target="../ink/ink1311.xml"/><Relationship Id="rId9" Type="http://schemas.openxmlformats.org/officeDocument/2006/relationships/image" Target="../media/image1257.png"/><Relationship Id="rId89" Type="http://schemas.openxmlformats.org/officeDocument/2006/relationships/image" Target="../media/image1296.png"/><Relationship Id="rId88" Type="http://schemas.openxmlformats.org/officeDocument/2006/relationships/customXml" Target="../ink/ink1310.xml"/><Relationship Id="rId87" Type="http://schemas.openxmlformats.org/officeDocument/2006/relationships/image" Target="../media/image1295.png"/><Relationship Id="rId86" Type="http://schemas.openxmlformats.org/officeDocument/2006/relationships/customXml" Target="../ink/ink1309.xml"/><Relationship Id="rId85" Type="http://schemas.openxmlformats.org/officeDocument/2006/relationships/image" Target="../media/image1294.png"/><Relationship Id="rId84" Type="http://schemas.openxmlformats.org/officeDocument/2006/relationships/customXml" Target="../ink/ink1308.xml"/><Relationship Id="rId83" Type="http://schemas.openxmlformats.org/officeDocument/2006/relationships/image" Target="../media/image1293.png"/><Relationship Id="rId82" Type="http://schemas.openxmlformats.org/officeDocument/2006/relationships/customXml" Target="../ink/ink1307.xml"/><Relationship Id="rId81" Type="http://schemas.openxmlformats.org/officeDocument/2006/relationships/image" Target="../media/image1292.png"/><Relationship Id="rId80" Type="http://schemas.openxmlformats.org/officeDocument/2006/relationships/customXml" Target="../ink/ink1306.xml"/><Relationship Id="rId8" Type="http://schemas.openxmlformats.org/officeDocument/2006/relationships/customXml" Target="../ink/ink1270.xml"/><Relationship Id="rId79" Type="http://schemas.openxmlformats.org/officeDocument/2006/relationships/image" Target="../media/image1291.png"/><Relationship Id="rId78" Type="http://schemas.openxmlformats.org/officeDocument/2006/relationships/customXml" Target="../ink/ink1305.xml"/><Relationship Id="rId77" Type="http://schemas.openxmlformats.org/officeDocument/2006/relationships/image" Target="../media/image1290.png"/><Relationship Id="rId76" Type="http://schemas.openxmlformats.org/officeDocument/2006/relationships/customXml" Target="../ink/ink1304.xml"/><Relationship Id="rId75" Type="http://schemas.openxmlformats.org/officeDocument/2006/relationships/image" Target="../media/image1289.png"/><Relationship Id="rId74" Type="http://schemas.openxmlformats.org/officeDocument/2006/relationships/customXml" Target="../ink/ink1303.xml"/><Relationship Id="rId73" Type="http://schemas.openxmlformats.org/officeDocument/2006/relationships/image" Target="../media/image1288.png"/><Relationship Id="rId72" Type="http://schemas.openxmlformats.org/officeDocument/2006/relationships/customXml" Target="../ink/ink1302.xml"/><Relationship Id="rId71" Type="http://schemas.openxmlformats.org/officeDocument/2006/relationships/image" Target="../media/image1287.png"/><Relationship Id="rId70" Type="http://schemas.openxmlformats.org/officeDocument/2006/relationships/customXml" Target="../ink/ink1301.xml"/><Relationship Id="rId7" Type="http://schemas.openxmlformats.org/officeDocument/2006/relationships/image" Target="../media/image1256.png"/><Relationship Id="rId69" Type="http://schemas.openxmlformats.org/officeDocument/2006/relationships/image" Target="../media/image1286.png"/><Relationship Id="rId68" Type="http://schemas.openxmlformats.org/officeDocument/2006/relationships/customXml" Target="../ink/ink1300.xml"/><Relationship Id="rId67" Type="http://schemas.openxmlformats.org/officeDocument/2006/relationships/image" Target="../media/image1285.png"/><Relationship Id="rId66" Type="http://schemas.openxmlformats.org/officeDocument/2006/relationships/customXml" Target="../ink/ink1299.xml"/><Relationship Id="rId65" Type="http://schemas.openxmlformats.org/officeDocument/2006/relationships/image" Target="../media/image1284.png"/><Relationship Id="rId64" Type="http://schemas.openxmlformats.org/officeDocument/2006/relationships/customXml" Target="../ink/ink1298.xml"/><Relationship Id="rId63" Type="http://schemas.openxmlformats.org/officeDocument/2006/relationships/image" Target="../media/image1283.png"/><Relationship Id="rId62" Type="http://schemas.openxmlformats.org/officeDocument/2006/relationships/customXml" Target="../ink/ink1297.xml"/><Relationship Id="rId61" Type="http://schemas.openxmlformats.org/officeDocument/2006/relationships/image" Target="../media/image1282.png"/><Relationship Id="rId60" Type="http://schemas.openxmlformats.org/officeDocument/2006/relationships/customXml" Target="../ink/ink1296.xml"/><Relationship Id="rId6" Type="http://schemas.openxmlformats.org/officeDocument/2006/relationships/customXml" Target="../ink/ink1269.xml"/><Relationship Id="rId59" Type="http://schemas.openxmlformats.org/officeDocument/2006/relationships/image" Target="../media/image1281.png"/><Relationship Id="rId58" Type="http://schemas.openxmlformats.org/officeDocument/2006/relationships/customXml" Target="../ink/ink1295.xml"/><Relationship Id="rId57" Type="http://schemas.openxmlformats.org/officeDocument/2006/relationships/image" Target="../media/image1280.png"/><Relationship Id="rId56" Type="http://schemas.openxmlformats.org/officeDocument/2006/relationships/customXml" Target="../ink/ink1294.xml"/><Relationship Id="rId55" Type="http://schemas.openxmlformats.org/officeDocument/2006/relationships/image" Target="../media/image1279.png"/><Relationship Id="rId54" Type="http://schemas.openxmlformats.org/officeDocument/2006/relationships/customXml" Target="../ink/ink1293.xml"/><Relationship Id="rId53" Type="http://schemas.openxmlformats.org/officeDocument/2006/relationships/image" Target="../media/image1278.png"/><Relationship Id="rId52" Type="http://schemas.openxmlformats.org/officeDocument/2006/relationships/customXml" Target="../ink/ink1292.xml"/><Relationship Id="rId51" Type="http://schemas.openxmlformats.org/officeDocument/2006/relationships/image" Target="../media/image1277.png"/><Relationship Id="rId50" Type="http://schemas.openxmlformats.org/officeDocument/2006/relationships/customXml" Target="../ink/ink1291.xml"/><Relationship Id="rId5" Type="http://schemas.openxmlformats.org/officeDocument/2006/relationships/image" Target="../media/image1255.png"/><Relationship Id="rId49" Type="http://schemas.openxmlformats.org/officeDocument/2006/relationships/image" Target="../media/image1276.png"/><Relationship Id="rId48" Type="http://schemas.openxmlformats.org/officeDocument/2006/relationships/customXml" Target="../ink/ink1290.xml"/><Relationship Id="rId47" Type="http://schemas.openxmlformats.org/officeDocument/2006/relationships/image" Target="../media/image1275.png"/><Relationship Id="rId46" Type="http://schemas.openxmlformats.org/officeDocument/2006/relationships/customXml" Target="../ink/ink1289.xml"/><Relationship Id="rId45" Type="http://schemas.openxmlformats.org/officeDocument/2006/relationships/image" Target="../media/image1274.png"/><Relationship Id="rId44" Type="http://schemas.openxmlformats.org/officeDocument/2006/relationships/customXml" Target="../ink/ink1288.xml"/><Relationship Id="rId43" Type="http://schemas.openxmlformats.org/officeDocument/2006/relationships/image" Target="../media/image1273.png"/><Relationship Id="rId42" Type="http://schemas.openxmlformats.org/officeDocument/2006/relationships/customXml" Target="../ink/ink1287.xml"/><Relationship Id="rId41" Type="http://schemas.openxmlformats.org/officeDocument/2006/relationships/image" Target="../media/image1272.png"/><Relationship Id="rId40" Type="http://schemas.openxmlformats.org/officeDocument/2006/relationships/customXml" Target="../ink/ink1286.xml"/><Relationship Id="rId4" Type="http://schemas.openxmlformats.org/officeDocument/2006/relationships/customXml" Target="../ink/ink1268.xml"/><Relationship Id="rId39" Type="http://schemas.openxmlformats.org/officeDocument/2006/relationships/image" Target="../media/image1271.png"/><Relationship Id="rId38" Type="http://schemas.openxmlformats.org/officeDocument/2006/relationships/customXml" Target="../ink/ink1285.xml"/><Relationship Id="rId37" Type="http://schemas.openxmlformats.org/officeDocument/2006/relationships/image" Target="../media/image163.png"/><Relationship Id="rId36" Type="http://schemas.openxmlformats.org/officeDocument/2006/relationships/customXml" Target="../ink/ink1284.xml"/><Relationship Id="rId35" Type="http://schemas.openxmlformats.org/officeDocument/2006/relationships/image" Target="../media/image1270.png"/><Relationship Id="rId34" Type="http://schemas.openxmlformats.org/officeDocument/2006/relationships/customXml" Target="../ink/ink1283.xml"/><Relationship Id="rId33" Type="http://schemas.openxmlformats.org/officeDocument/2006/relationships/image" Target="../media/image1269.png"/><Relationship Id="rId32" Type="http://schemas.openxmlformats.org/officeDocument/2006/relationships/customXml" Target="../ink/ink1282.xml"/><Relationship Id="rId31" Type="http://schemas.openxmlformats.org/officeDocument/2006/relationships/image" Target="../media/image1268.png"/><Relationship Id="rId30" Type="http://schemas.openxmlformats.org/officeDocument/2006/relationships/customXml" Target="../ink/ink1281.xml"/><Relationship Id="rId3" Type="http://schemas.openxmlformats.org/officeDocument/2006/relationships/image" Target="../media/image1254.png"/><Relationship Id="rId29" Type="http://schemas.openxmlformats.org/officeDocument/2006/relationships/image" Target="../media/image1267.png"/><Relationship Id="rId28" Type="http://schemas.openxmlformats.org/officeDocument/2006/relationships/customXml" Target="../ink/ink1280.xml"/><Relationship Id="rId27" Type="http://schemas.openxmlformats.org/officeDocument/2006/relationships/image" Target="../media/image1266.png"/><Relationship Id="rId26" Type="http://schemas.openxmlformats.org/officeDocument/2006/relationships/customXml" Target="../ink/ink1279.xml"/><Relationship Id="rId25" Type="http://schemas.openxmlformats.org/officeDocument/2006/relationships/image" Target="../media/image1265.png"/><Relationship Id="rId24" Type="http://schemas.openxmlformats.org/officeDocument/2006/relationships/customXml" Target="../ink/ink1278.xml"/><Relationship Id="rId23" Type="http://schemas.openxmlformats.org/officeDocument/2006/relationships/image" Target="../media/image1264.png"/><Relationship Id="rId22" Type="http://schemas.openxmlformats.org/officeDocument/2006/relationships/customXml" Target="../ink/ink1277.xml"/><Relationship Id="rId21" Type="http://schemas.openxmlformats.org/officeDocument/2006/relationships/image" Target="../media/image1263.png"/><Relationship Id="rId20" Type="http://schemas.openxmlformats.org/officeDocument/2006/relationships/customXml" Target="../ink/ink1276.xml"/><Relationship Id="rId2" Type="http://schemas.openxmlformats.org/officeDocument/2006/relationships/customXml" Target="../ink/ink1267.xml"/><Relationship Id="rId19" Type="http://schemas.openxmlformats.org/officeDocument/2006/relationships/image" Target="../media/image1262.png"/><Relationship Id="rId18" Type="http://schemas.openxmlformats.org/officeDocument/2006/relationships/customXml" Target="../ink/ink1275.xml"/><Relationship Id="rId17" Type="http://schemas.openxmlformats.org/officeDocument/2006/relationships/image" Target="../media/image1261.png"/><Relationship Id="rId163" Type="http://schemas.openxmlformats.org/officeDocument/2006/relationships/notesSlide" Target="../notesSlides/notesSlide27.xml"/><Relationship Id="rId162" Type="http://schemas.openxmlformats.org/officeDocument/2006/relationships/slideLayout" Target="../slideLayouts/slideLayout2.xml"/><Relationship Id="rId161" Type="http://schemas.openxmlformats.org/officeDocument/2006/relationships/tags" Target="../tags/tag97.xml"/><Relationship Id="rId160" Type="http://schemas.openxmlformats.org/officeDocument/2006/relationships/image" Target="../media/image1331.png"/><Relationship Id="rId16" Type="http://schemas.openxmlformats.org/officeDocument/2006/relationships/customXml" Target="../ink/ink1274.xml"/><Relationship Id="rId159" Type="http://schemas.openxmlformats.org/officeDocument/2006/relationships/customXml" Target="../ink/ink1346.xml"/><Relationship Id="rId158" Type="http://schemas.openxmlformats.org/officeDocument/2006/relationships/image" Target="../media/image1330.png"/><Relationship Id="rId157" Type="http://schemas.openxmlformats.org/officeDocument/2006/relationships/customXml" Target="../ink/ink1345.xml"/><Relationship Id="rId156" Type="http://schemas.openxmlformats.org/officeDocument/2006/relationships/image" Target="../media/image1329.png"/><Relationship Id="rId155" Type="http://schemas.openxmlformats.org/officeDocument/2006/relationships/customXml" Target="../ink/ink1344.xml"/><Relationship Id="rId154" Type="http://schemas.openxmlformats.org/officeDocument/2006/relationships/image" Target="../media/image1328.png"/><Relationship Id="rId153" Type="http://schemas.openxmlformats.org/officeDocument/2006/relationships/customXml" Target="../ink/ink1343.xml"/><Relationship Id="rId152" Type="http://schemas.openxmlformats.org/officeDocument/2006/relationships/image" Target="../media/image1327.png"/><Relationship Id="rId151" Type="http://schemas.openxmlformats.org/officeDocument/2006/relationships/customXml" Target="../ink/ink1342.xml"/><Relationship Id="rId150" Type="http://schemas.openxmlformats.org/officeDocument/2006/relationships/image" Target="../media/image1326.png"/><Relationship Id="rId15" Type="http://schemas.openxmlformats.org/officeDocument/2006/relationships/image" Target="../media/image1260.png"/><Relationship Id="rId149" Type="http://schemas.openxmlformats.org/officeDocument/2006/relationships/customXml" Target="../ink/ink1341.xml"/><Relationship Id="rId148" Type="http://schemas.openxmlformats.org/officeDocument/2006/relationships/image" Target="../media/image1325.png"/><Relationship Id="rId147" Type="http://schemas.openxmlformats.org/officeDocument/2006/relationships/customXml" Target="../ink/ink1340.xml"/><Relationship Id="rId146" Type="http://schemas.openxmlformats.org/officeDocument/2006/relationships/image" Target="../media/image1324.png"/><Relationship Id="rId145" Type="http://schemas.openxmlformats.org/officeDocument/2006/relationships/customXml" Target="../ink/ink1339.xml"/><Relationship Id="rId144" Type="http://schemas.openxmlformats.org/officeDocument/2006/relationships/image" Target="../media/image1323.png"/><Relationship Id="rId143" Type="http://schemas.openxmlformats.org/officeDocument/2006/relationships/customXml" Target="../ink/ink1338.xml"/><Relationship Id="rId142" Type="http://schemas.openxmlformats.org/officeDocument/2006/relationships/image" Target="../media/image1322.png"/><Relationship Id="rId141" Type="http://schemas.openxmlformats.org/officeDocument/2006/relationships/customXml" Target="../ink/ink1337.xml"/><Relationship Id="rId140" Type="http://schemas.openxmlformats.org/officeDocument/2006/relationships/image" Target="../media/image1321.png"/><Relationship Id="rId14" Type="http://schemas.openxmlformats.org/officeDocument/2006/relationships/customXml" Target="../ink/ink1273.xml"/><Relationship Id="rId139" Type="http://schemas.openxmlformats.org/officeDocument/2006/relationships/customXml" Target="../ink/ink1336.xml"/><Relationship Id="rId138" Type="http://schemas.openxmlformats.org/officeDocument/2006/relationships/image" Target="../media/image1320.png"/><Relationship Id="rId137" Type="http://schemas.openxmlformats.org/officeDocument/2006/relationships/customXml" Target="../ink/ink1335.xml"/><Relationship Id="rId136" Type="http://schemas.openxmlformats.org/officeDocument/2006/relationships/image" Target="../media/image1319.png"/><Relationship Id="rId135" Type="http://schemas.openxmlformats.org/officeDocument/2006/relationships/customXml" Target="../ink/ink1334.xml"/><Relationship Id="rId134" Type="http://schemas.openxmlformats.org/officeDocument/2006/relationships/image" Target="../media/image1318.png"/><Relationship Id="rId133" Type="http://schemas.openxmlformats.org/officeDocument/2006/relationships/customXml" Target="../ink/ink1333.xml"/><Relationship Id="rId132" Type="http://schemas.openxmlformats.org/officeDocument/2006/relationships/image" Target="../media/image1317.png"/><Relationship Id="rId131" Type="http://schemas.openxmlformats.org/officeDocument/2006/relationships/customXml" Target="../ink/ink1332.xml"/><Relationship Id="rId130" Type="http://schemas.openxmlformats.org/officeDocument/2006/relationships/image" Target="../media/image1316.png"/><Relationship Id="rId13" Type="http://schemas.openxmlformats.org/officeDocument/2006/relationships/image" Target="../media/image1259.png"/><Relationship Id="rId129" Type="http://schemas.openxmlformats.org/officeDocument/2006/relationships/customXml" Target="../ink/ink1331.xml"/><Relationship Id="rId128" Type="http://schemas.openxmlformats.org/officeDocument/2006/relationships/image" Target="../media/image1315.png"/><Relationship Id="rId127" Type="http://schemas.openxmlformats.org/officeDocument/2006/relationships/customXml" Target="../ink/ink1330.xml"/><Relationship Id="rId126" Type="http://schemas.openxmlformats.org/officeDocument/2006/relationships/image" Target="../media/image1314.png"/><Relationship Id="rId125" Type="http://schemas.openxmlformats.org/officeDocument/2006/relationships/customXml" Target="../ink/ink1329.xml"/><Relationship Id="rId124" Type="http://schemas.openxmlformats.org/officeDocument/2006/relationships/image" Target="../media/image1313.png"/><Relationship Id="rId123" Type="http://schemas.openxmlformats.org/officeDocument/2006/relationships/customXml" Target="../ink/ink1328.xml"/><Relationship Id="rId122" Type="http://schemas.openxmlformats.org/officeDocument/2006/relationships/image" Target="../media/image1312.png"/><Relationship Id="rId121" Type="http://schemas.openxmlformats.org/officeDocument/2006/relationships/customXml" Target="../ink/ink1327.xml"/><Relationship Id="rId120" Type="http://schemas.openxmlformats.org/officeDocument/2006/relationships/image" Target="../media/image1311.png"/><Relationship Id="rId12" Type="http://schemas.openxmlformats.org/officeDocument/2006/relationships/customXml" Target="../ink/ink1272.xml"/><Relationship Id="rId119" Type="http://schemas.openxmlformats.org/officeDocument/2006/relationships/customXml" Target="../ink/ink1326.xml"/><Relationship Id="rId118" Type="http://schemas.openxmlformats.org/officeDocument/2006/relationships/image" Target="../media/image1310.png"/><Relationship Id="rId117" Type="http://schemas.openxmlformats.org/officeDocument/2006/relationships/customXml" Target="../ink/ink1325.xml"/><Relationship Id="rId116" Type="http://schemas.openxmlformats.org/officeDocument/2006/relationships/customXml" Target="../ink/ink1324.xml"/><Relationship Id="rId115" Type="http://schemas.openxmlformats.org/officeDocument/2006/relationships/image" Target="../media/image1309.png"/><Relationship Id="rId114" Type="http://schemas.openxmlformats.org/officeDocument/2006/relationships/customXml" Target="../ink/ink1323.xml"/><Relationship Id="rId113" Type="http://schemas.openxmlformats.org/officeDocument/2006/relationships/image" Target="../media/image1308.png"/><Relationship Id="rId112" Type="http://schemas.openxmlformats.org/officeDocument/2006/relationships/customXml" Target="../ink/ink1322.xml"/><Relationship Id="rId111" Type="http://schemas.openxmlformats.org/officeDocument/2006/relationships/image" Target="../media/image1307.png"/><Relationship Id="rId110" Type="http://schemas.openxmlformats.org/officeDocument/2006/relationships/customXml" Target="../ink/ink1321.xml"/><Relationship Id="rId11" Type="http://schemas.openxmlformats.org/officeDocument/2006/relationships/image" Target="../media/image1258.png"/><Relationship Id="rId109" Type="http://schemas.openxmlformats.org/officeDocument/2006/relationships/image" Target="../media/image1306.png"/><Relationship Id="rId108" Type="http://schemas.openxmlformats.org/officeDocument/2006/relationships/customXml" Target="../ink/ink1320.xml"/><Relationship Id="rId107" Type="http://schemas.openxmlformats.org/officeDocument/2006/relationships/image" Target="../media/image1305.png"/><Relationship Id="rId106" Type="http://schemas.openxmlformats.org/officeDocument/2006/relationships/customXml" Target="../ink/ink1319.xml"/><Relationship Id="rId105" Type="http://schemas.openxmlformats.org/officeDocument/2006/relationships/image" Target="../media/image1304.png"/><Relationship Id="rId104" Type="http://schemas.openxmlformats.org/officeDocument/2006/relationships/customXml" Target="../ink/ink1318.xml"/><Relationship Id="rId103" Type="http://schemas.openxmlformats.org/officeDocument/2006/relationships/image" Target="../media/image1303.png"/><Relationship Id="rId102" Type="http://schemas.openxmlformats.org/officeDocument/2006/relationships/customXml" Target="../ink/ink1317.xml"/><Relationship Id="rId101" Type="http://schemas.openxmlformats.org/officeDocument/2006/relationships/image" Target="../media/image1302.png"/><Relationship Id="rId100" Type="http://schemas.openxmlformats.org/officeDocument/2006/relationships/customXml" Target="../ink/ink1316.xml"/><Relationship Id="rId10" Type="http://schemas.openxmlformats.org/officeDocument/2006/relationships/customXml" Target="../ink/ink1271.xml"/><Relationship Id="rId1" Type="http://schemas.openxmlformats.org/officeDocument/2006/relationships/image" Target="../media/image125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13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image" Target="../media/image13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13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1335.png"/></Relationships>
</file>

<file path=ppt/slides/_rels/slide4.xml.rels><?xml version="1.0" encoding="UTF-8" standalone="yes"?>
<Relationships xmlns="http://schemas.openxmlformats.org/package/2006/relationships"><Relationship Id="rId99" Type="http://schemas.openxmlformats.org/officeDocument/2006/relationships/image" Target="../media/image50.png"/><Relationship Id="rId98" Type="http://schemas.openxmlformats.org/officeDocument/2006/relationships/customXml" Target="../ink/ink49.xml"/><Relationship Id="rId97" Type="http://schemas.openxmlformats.org/officeDocument/2006/relationships/image" Target="../media/image49.png"/><Relationship Id="rId96" Type="http://schemas.openxmlformats.org/officeDocument/2006/relationships/customXml" Target="../ink/ink48.xml"/><Relationship Id="rId95" Type="http://schemas.openxmlformats.org/officeDocument/2006/relationships/image" Target="../media/image48.png"/><Relationship Id="rId94" Type="http://schemas.openxmlformats.org/officeDocument/2006/relationships/customXml" Target="../ink/ink47.xml"/><Relationship Id="rId93" Type="http://schemas.openxmlformats.org/officeDocument/2006/relationships/image" Target="../media/image47.png"/><Relationship Id="rId92" Type="http://schemas.openxmlformats.org/officeDocument/2006/relationships/customXml" Target="../ink/ink46.xml"/><Relationship Id="rId91" Type="http://schemas.openxmlformats.org/officeDocument/2006/relationships/image" Target="../media/image46.png"/><Relationship Id="rId90" Type="http://schemas.openxmlformats.org/officeDocument/2006/relationships/customXml" Target="../ink/ink45.xml"/><Relationship Id="rId9" Type="http://schemas.openxmlformats.org/officeDocument/2006/relationships/image" Target="../media/image5.png"/><Relationship Id="rId89" Type="http://schemas.openxmlformats.org/officeDocument/2006/relationships/image" Target="../media/image45.png"/><Relationship Id="rId88" Type="http://schemas.openxmlformats.org/officeDocument/2006/relationships/customXml" Target="../ink/ink44.xml"/><Relationship Id="rId87" Type="http://schemas.openxmlformats.org/officeDocument/2006/relationships/image" Target="../media/image44.png"/><Relationship Id="rId86" Type="http://schemas.openxmlformats.org/officeDocument/2006/relationships/customXml" Target="../ink/ink43.xml"/><Relationship Id="rId85" Type="http://schemas.openxmlformats.org/officeDocument/2006/relationships/image" Target="../media/image43.png"/><Relationship Id="rId84" Type="http://schemas.openxmlformats.org/officeDocument/2006/relationships/customXml" Target="../ink/ink42.xml"/><Relationship Id="rId83" Type="http://schemas.openxmlformats.org/officeDocument/2006/relationships/image" Target="../media/image42.png"/><Relationship Id="rId82" Type="http://schemas.openxmlformats.org/officeDocument/2006/relationships/customXml" Target="../ink/ink41.xml"/><Relationship Id="rId81" Type="http://schemas.openxmlformats.org/officeDocument/2006/relationships/image" Target="../media/image41.png"/><Relationship Id="rId80" Type="http://schemas.openxmlformats.org/officeDocument/2006/relationships/customXml" Target="../ink/ink40.xml"/><Relationship Id="rId8" Type="http://schemas.openxmlformats.org/officeDocument/2006/relationships/customXml" Target="../ink/ink4.xml"/><Relationship Id="rId79" Type="http://schemas.openxmlformats.org/officeDocument/2006/relationships/image" Target="../media/image40.png"/><Relationship Id="rId78" Type="http://schemas.openxmlformats.org/officeDocument/2006/relationships/customXml" Target="../ink/ink39.xml"/><Relationship Id="rId77" Type="http://schemas.openxmlformats.org/officeDocument/2006/relationships/image" Target="../media/image39.png"/><Relationship Id="rId76" Type="http://schemas.openxmlformats.org/officeDocument/2006/relationships/customXml" Target="../ink/ink38.xml"/><Relationship Id="rId75" Type="http://schemas.openxmlformats.org/officeDocument/2006/relationships/image" Target="../media/image38.png"/><Relationship Id="rId74" Type="http://schemas.openxmlformats.org/officeDocument/2006/relationships/customXml" Target="../ink/ink37.xml"/><Relationship Id="rId73" Type="http://schemas.openxmlformats.org/officeDocument/2006/relationships/image" Target="../media/image37.png"/><Relationship Id="rId72" Type="http://schemas.openxmlformats.org/officeDocument/2006/relationships/customXml" Target="../ink/ink36.xml"/><Relationship Id="rId71" Type="http://schemas.openxmlformats.org/officeDocument/2006/relationships/image" Target="../media/image36.png"/><Relationship Id="rId70" Type="http://schemas.openxmlformats.org/officeDocument/2006/relationships/customXml" Target="../ink/ink35.xml"/><Relationship Id="rId7" Type="http://schemas.openxmlformats.org/officeDocument/2006/relationships/image" Target="../media/image4.png"/><Relationship Id="rId69" Type="http://schemas.openxmlformats.org/officeDocument/2006/relationships/image" Target="../media/image35.png"/><Relationship Id="rId68" Type="http://schemas.openxmlformats.org/officeDocument/2006/relationships/customXml" Target="../ink/ink34.xml"/><Relationship Id="rId67" Type="http://schemas.openxmlformats.org/officeDocument/2006/relationships/image" Target="../media/image34.png"/><Relationship Id="rId66" Type="http://schemas.openxmlformats.org/officeDocument/2006/relationships/customXml" Target="../ink/ink33.xml"/><Relationship Id="rId65" Type="http://schemas.openxmlformats.org/officeDocument/2006/relationships/image" Target="../media/image33.png"/><Relationship Id="rId64" Type="http://schemas.openxmlformats.org/officeDocument/2006/relationships/customXml" Target="../ink/ink32.xml"/><Relationship Id="rId63" Type="http://schemas.openxmlformats.org/officeDocument/2006/relationships/image" Target="../media/image32.png"/><Relationship Id="rId62" Type="http://schemas.openxmlformats.org/officeDocument/2006/relationships/customXml" Target="../ink/ink31.xml"/><Relationship Id="rId61" Type="http://schemas.openxmlformats.org/officeDocument/2006/relationships/image" Target="../media/image31.png"/><Relationship Id="rId60" Type="http://schemas.openxmlformats.org/officeDocument/2006/relationships/customXml" Target="../ink/ink30.xml"/><Relationship Id="rId6" Type="http://schemas.openxmlformats.org/officeDocument/2006/relationships/customXml" Target="../ink/ink3.xml"/><Relationship Id="rId59" Type="http://schemas.openxmlformats.org/officeDocument/2006/relationships/image" Target="../media/image30.png"/><Relationship Id="rId58" Type="http://schemas.openxmlformats.org/officeDocument/2006/relationships/customXml" Target="../ink/ink29.xml"/><Relationship Id="rId57" Type="http://schemas.openxmlformats.org/officeDocument/2006/relationships/image" Target="../media/image29.png"/><Relationship Id="rId56" Type="http://schemas.openxmlformats.org/officeDocument/2006/relationships/customXml" Target="../ink/ink28.xml"/><Relationship Id="rId55" Type="http://schemas.openxmlformats.org/officeDocument/2006/relationships/image" Target="../media/image28.png"/><Relationship Id="rId54" Type="http://schemas.openxmlformats.org/officeDocument/2006/relationships/customXml" Target="../ink/ink27.xml"/><Relationship Id="rId53" Type="http://schemas.openxmlformats.org/officeDocument/2006/relationships/image" Target="../media/image27.png"/><Relationship Id="rId52" Type="http://schemas.openxmlformats.org/officeDocument/2006/relationships/customXml" Target="../ink/ink26.xml"/><Relationship Id="rId51" Type="http://schemas.openxmlformats.org/officeDocument/2006/relationships/image" Target="../media/image26.png"/><Relationship Id="rId50" Type="http://schemas.openxmlformats.org/officeDocument/2006/relationships/customXml" Target="../ink/ink25.xml"/><Relationship Id="rId5" Type="http://schemas.openxmlformats.org/officeDocument/2006/relationships/image" Target="../media/image3.png"/><Relationship Id="rId49" Type="http://schemas.openxmlformats.org/officeDocument/2006/relationships/image" Target="../media/image25.png"/><Relationship Id="rId48" Type="http://schemas.openxmlformats.org/officeDocument/2006/relationships/customXml" Target="../ink/ink24.xml"/><Relationship Id="rId47" Type="http://schemas.openxmlformats.org/officeDocument/2006/relationships/image" Target="../media/image24.png"/><Relationship Id="rId46" Type="http://schemas.openxmlformats.org/officeDocument/2006/relationships/customXml" Target="../ink/ink23.xml"/><Relationship Id="rId45" Type="http://schemas.openxmlformats.org/officeDocument/2006/relationships/image" Target="../media/image23.png"/><Relationship Id="rId44" Type="http://schemas.openxmlformats.org/officeDocument/2006/relationships/customXml" Target="../ink/ink22.xml"/><Relationship Id="rId43" Type="http://schemas.openxmlformats.org/officeDocument/2006/relationships/image" Target="../media/image22.png"/><Relationship Id="rId42" Type="http://schemas.openxmlformats.org/officeDocument/2006/relationships/customXml" Target="../ink/ink21.xml"/><Relationship Id="rId41" Type="http://schemas.openxmlformats.org/officeDocument/2006/relationships/image" Target="../media/image21.png"/><Relationship Id="rId40" Type="http://schemas.openxmlformats.org/officeDocument/2006/relationships/customXml" Target="../ink/ink20.xml"/><Relationship Id="rId4" Type="http://schemas.openxmlformats.org/officeDocument/2006/relationships/customXml" Target="../ink/ink2.xml"/><Relationship Id="rId39" Type="http://schemas.openxmlformats.org/officeDocument/2006/relationships/image" Target="../media/image20.png"/><Relationship Id="rId38" Type="http://schemas.openxmlformats.org/officeDocument/2006/relationships/customXml" Target="../ink/ink19.xml"/><Relationship Id="rId37" Type="http://schemas.openxmlformats.org/officeDocument/2006/relationships/image" Target="../media/image19.png"/><Relationship Id="rId36" Type="http://schemas.openxmlformats.org/officeDocument/2006/relationships/customXml" Target="../ink/ink18.xml"/><Relationship Id="rId35" Type="http://schemas.openxmlformats.org/officeDocument/2006/relationships/image" Target="../media/image18.png"/><Relationship Id="rId34" Type="http://schemas.openxmlformats.org/officeDocument/2006/relationships/customXml" Target="../ink/ink17.xml"/><Relationship Id="rId33" Type="http://schemas.openxmlformats.org/officeDocument/2006/relationships/image" Target="../media/image17.png"/><Relationship Id="rId32" Type="http://schemas.openxmlformats.org/officeDocument/2006/relationships/customXml" Target="../ink/ink16.xml"/><Relationship Id="rId31" Type="http://schemas.openxmlformats.org/officeDocument/2006/relationships/image" Target="../media/image16.png"/><Relationship Id="rId30" Type="http://schemas.openxmlformats.org/officeDocument/2006/relationships/customXml" Target="../ink/ink15.xml"/><Relationship Id="rId3" Type="http://schemas.openxmlformats.org/officeDocument/2006/relationships/image" Target="../media/image2.png"/><Relationship Id="rId29" Type="http://schemas.openxmlformats.org/officeDocument/2006/relationships/image" Target="../media/image15.png"/><Relationship Id="rId281" Type="http://schemas.openxmlformats.org/officeDocument/2006/relationships/notesSlide" Target="../notesSlides/notesSlide2.xml"/><Relationship Id="rId280" Type="http://schemas.openxmlformats.org/officeDocument/2006/relationships/slideLayout" Target="../slideLayouts/slideLayout2.xml"/><Relationship Id="rId28" Type="http://schemas.openxmlformats.org/officeDocument/2006/relationships/customXml" Target="../ink/ink14.xml"/><Relationship Id="rId279" Type="http://schemas.openxmlformats.org/officeDocument/2006/relationships/tags" Target="../tags/tag68.xml"/><Relationship Id="rId278" Type="http://schemas.openxmlformats.org/officeDocument/2006/relationships/image" Target="../media/image139.png"/><Relationship Id="rId277" Type="http://schemas.openxmlformats.org/officeDocument/2006/relationships/customXml" Target="../ink/ink139.xml"/><Relationship Id="rId276" Type="http://schemas.openxmlformats.org/officeDocument/2006/relationships/image" Target="../media/image138.png"/><Relationship Id="rId275" Type="http://schemas.openxmlformats.org/officeDocument/2006/relationships/customXml" Target="../ink/ink138.xml"/><Relationship Id="rId274" Type="http://schemas.openxmlformats.org/officeDocument/2006/relationships/image" Target="../media/image137.png"/><Relationship Id="rId273" Type="http://schemas.openxmlformats.org/officeDocument/2006/relationships/customXml" Target="../ink/ink137.xml"/><Relationship Id="rId272" Type="http://schemas.openxmlformats.org/officeDocument/2006/relationships/image" Target="../media/image136.png"/><Relationship Id="rId271" Type="http://schemas.openxmlformats.org/officeDocument/2006/relationships/customXml" Target="../ink/ink136.xml"/><Relationship Id="rId270" Type="http://schemas.openxmlformats.org/officeDocument/2006/relationships/image" Target="../media/image135.png"/><Relationship Id="rId27" Type="http://schemas.openxmlformats.org/officeDocument/2006/relationships/image" Target="../media/image14.png"/><Relationship Id="rId269" Type="http://schemas.openxmlformats.org/officeDocument/2006/relationships/customXml" Target="../ink/ink135.xml"/><Relationship Id="rId268" Type="http://schemas.openxmlformats.org/officeDocument/2006/relationships/image" Target="../media/image134.png"/><Relationship Id="rId267" Type="http://schemas.openxmlformats.org/officeDocument/2006/relationships/customXml" Target="../ink/ink134.xml"/><Relationship Id="rId266" Type="http://schemas.openxmlformats.org/officeDocument/2006/relationships/image" Target="../media/image133.png"/><Relationship Id="rId265" Type="http://schemas.openxmlformats.org/officeDocument/2006/relationships/customXml" Target="../ink/ink133.xml"/><Relationship Id="rId264" Type="http://schemas.openxmlformats.org/officeDocument/2006/relationships/image" Target="../media/image132.png"/><Relationship Id="rId263" Type="http://schemas.openxmlformats.org/officeDocument/2006/relationships/customXml" Target="../ink/ink132.xml"/><Relationship Id="rId262" Type="http://schemas.openxmlformats.org/officeDocument/2006/relationships/image" Target="../media/image131.png"/><Relationship Id="rId261" Type="http://schemas.openxmlformats.org/officeDocument/2006/relationships/customXml" Target="../ink/ink131.xml"/><Relationship Id="rId260" Type="http://schemas.openxmlformats.org/officeDocument/2006/relationships/image" Target="../media/image130.png"/><Relationship Id="rId26" Type="http://schemas.openxmlformats.org/officeDocument/2006/relationships/customXml" Target="../ink/ink13.xml"/><Relationship Id="rId259" Type="http://schemas.openxmlformats.org/officeDocument/2006/relationships/customXml" Target="../ink/ink130.xml"/><Relationship Id="rId258" Type="http://schemas.openxmlformats.org/officeDocument/2006/relationships/image" Target="../media/image129.png"/><Relationship Id="rId257" Type="http://schemas.openxmlformats.org/officeDocument/2006/relationships/customXml" Target="../ink/ink129.xml"/><Relationship Id="rId256" Type="http://schemas.openxmlformats.org/officeDocument/2006/relationships/image" Target="../media/image128.png"/><Relationship Id="rId255" Type="http://schemas.openxmlformats.org/officeDocument/2006/relationships/customXml" Target="../ink/ink128.xml"/><Relationship Id="rId254" Type="http://schemas.openxmlformats.org/officeDocument/2006/relationships/image" Target="../media/image127.png"/><Relationship Id="rId253" Type="http://schemas.openxmlformats.org/officeDocument/2006/relationships/customXml" Target="../ink/ink127.xml"/><Relationship Id="rId252" Type="http://schemas.openxmlformats.org/officeDocument/2006/relationships/image" Target="../media/image126.png"/><Relationship Id="rId251" Type="http://schemas.openxmlformats.org/officeDocument/2006/relationships/customXml" Target="../ink/ink126.xml"/><Relationship Id="rId250" Type="http://schemas.openxmlformats.org/officeDocument/2006/relationships/image" Target="../media/image125.png"/><Relationship Id="rId25" Type="http://schemas.openxmlformats.org/officeDocument/2006/relationships/image" Target="../media/image13.png"/><Relationship Id="rId249" Type="http://schemas.openxmlformats.org/officeDocument/2006/relationships/customXml" Target="../ink/ink125.xml"/><Relationship Id="rId248" Type="http://schemas.openxmlformats.org/officeDocument/2006/relationships/image" Target="../media/image124.png"/><Relationship Id="rId247" Type="http://schemas.openxmlformats.org/officeDocument/2006/relationships/customXml" Target="../ink/ink124.xml"/><Relationship Id="rId246" Type="http://schemas.openxmlformats.org/officeDocument/2006/relationships/image" Target="../media/image123.png"/><Relationship Id="rId245" Type="http://schemas.openxmlformats.org/officeDocument/2006/relationships/customXml" Target="../ink/ink123.xml"/><Relationship Id="rId244" Type="http://schemas.openxmlformats.org/officeDocument/2006/relationships/image" Target="../media/image122.png"/><Relationship Id="rId243" Type="http://schemas.openxmlformats.org/officeDocument/2006/relationships/customXml" Target="../ink/ink122.xml"/><Relationship Id="rId242" Type="http://schemas.openxmlformats.org/officeDocument/2006/relationships/image" Target="../media/image121.png"/><Relationship Id="rId241" Type="http://schemas.openxmlformats.org/officeDocument/2006/relationships/customXml" Target="../ink/ink121.xml"/><Relationship Id="rId240" Type="http://schemas.openxmlformats.org/officeDocument/2006/relationships/image" Target="../media/image120.png"/><Relationship Id="rId24" Type="http://schemas.openxmlformats.org/officeDocument/2006/relationships/customXml" Target="../ink/ink12.xml"/><Relationship Id="rId239" Type="http://schemas.openxmlformats.org/officeDocument/2006/relationships/customXml" Target="../ink/ink120.xml"/><Relationship Id="rId238" Type="http://schemas.openxmlformats.org/officeDocument/2006/relationships/image" Target="../media/image119.png"/><Relationship Id="rId237" Type="http://schemas.openxmlformats.org/officeDocument/2006/relationships/customXml" Target="../ink/ink119.xml"/><Relationship Id="rId236" Type="http://schemas.openxmlformats.org/officeDocument/2006/relationships/image" Target="../media/image118.png"/><Relationship Id="rId235" Type="http://schemas.openxmlformats.org/officeDocument/2006/relationships/customXml" Target="../ink/ink118.xml"/><Relationship Id="rId234" Type="http://schemas.openxmlformats.org/officeDocument/2006/relationships/image" Target="../media/image117.png"/><Relationship Id="rId233" Type="http://schemas.openxmlformats.org/officeDocument/2006/relationships/customXml" Target="../ink/ink117.xml"/><Relationship Id="rId232" Type="http://schemas.openxmlformats.org/officeDocument/2006/relationships/image" Target="../media/image116.png"/><Relationship Id="rId231" Type="http://schemas.openxmlformats.org/officeDocument/2006/relationships/customXml" Target="../ink/ink116.xml"/><Relationship Id="rId230" Type="http://schemas.openxmlformats.org/officeDocument/2006/relationships/image" Target="../media/image115.png"/><Relationship Id="rId23" Type="http://schemas.openxmlformats.org/officeDocument/2006/relationships/image" Target="../media/image12.png"/><Relationship Id="rId229" Type="http://schemas.openxmlformats.org/officeDocument/2006/relationships/customXml" Target="../ink/ink115.xml"/><Relationship Id="rId228" Type="http://schemas.openxmlformats.org/officeDocument/2006/relationships/image" Target="../media/image114.png"/><Relationship Id="rId227" Type="http://schemas.openxmlformats.org/officeDocument/2006/relationships/customXml" Target="../ink/ink114.xml"/><Relationship Id="rId226" Type="http://schemas.openxmlformats.org/officeDocument/2006/relationships/image" Target="../media/image113.png"/><Relationship Id="rId225" Type="http://schemas.openxmlformats.org/officeDocument/2006/relationships/customXml" Target="../ink/ink113.xml"/><Relationship Id="rId224" Type="http://schemas.openxmlformats.org/officeDocument/2006/relationships/image" Target="../media/image112.png"/><Relationship Id="rId223" Type="http://schemas.openxmlformats.org/officeDocument/2006/relationships/customXml" Target="../ink/ink112.xml"/><Relationship Id="rId222" Type="http://schemas.openxmlformats.org/officeDocument/2006/relationships/image" Target="../media/image111.png"/><Relationship Id="rId221" Type="http://schemas.openxmlformats.org/officeDocument/2006/relationships/customXml" Target="../ink/ink111.xml"/><Relationship Id="rId220" Type="http://schemas.openxmlformats.org/officeDocument/2006/relationships/image" Target="../media/image110.png"/><Relationship Id="rId22" Type="http://schemas.openxmlformats.org/officeDocument/2006/relationships/customXml" Target="../ink/ink11.xml"/><Relationship Id="rId219" Type="http://schemas.openxmlformats.org/officeDocument/2006/relationships/customXml" Target="../ink/ink110.xml"/><Relationship Id="rId218" Type="http://schemas.openxmlformats.org/officeDocument/2006/relationships/image" Target="../media/image109.png"/><Relationship Id="rId217" Type="http://schemas.openxmlformats.org/officeDocument/2006/relationships/customXml" Target="../ink/ink109.xml"/><Relationship Id="rId216" Type="http://schemas.openxmlformats.org/officeDocument/2006/relationships/image" Target="../media/image108.png"/><Relationship Id="rId215" Type="http://schemas.openxmlformats.org/officeDocument/2006/relationships/customXml" Target="../ink/ink108.xml"/><Relationship Id="rId214" Type="http://schemas.openxmlformats.org/officeDocument/2006/relationships/image" Target="../media/image107.png"/><Relationship Id="rId213" Type="http://schemas.openxmlformats.org/officeDocument/2006/relationships/customXml" Target="../ink/ink107.xml"/><Relationship Id="rId212" Type="http://schemas.openxmlformats.org/officeDocument/2006/relationships/image" Target="../media/image106.png"/><Relationship Id="rId211" Type="http://schemas.openxmlformats.org/officeDocument/2006/relationships/customXml" Target="../ink/ink106.xml"/><Relationship Id="rId210" Type="http://schemas.openxmlformats.org/officeDocument/2006/relationships/image" Target="../media/image105.png"/><Relationship Id="rId21" Type="http://schemas.openxmlformats.org/officeDocument/2006/relationships/image" Target="../media/image11.png"/><Relationship Id="rId209" Type="http://schemas.openxmlformats.org/officeDocument/2006/relationships/customXml" Target="../ink/ink105.xml"/><Relationship Id="rId208" Type="http://schemas.openxmlformats.org/officeDocument/2006/relationships/image" Target="../media/image104.png"/><Relationship Id="rId207" Type="http://schemas.openxmlformats.org/officeDocument/2006/relationships/customXml" Target="../ink/ink104.xml"/><Relationship Id="rId206" Type="http://schemas.openxmlformats.org/officeDocument/2006/relationships/image" Target="../media/image103.png"/><Relationship Id="rId205" Type="http://schemas.openxmlformats.org/officeDocument/2006/relationships/customXml" Target="../ink/ink103.xml"/><Relationship Id="rId204" Type="http://schemas.openxmlformats.org/officeDocument/2006/relationships/image" Target="../media/image102.png"/><Relationship Id="rId203" Type="http://schemas.openxmlformats.org/officeDocument/2006/relationships/customXml" Target="../ink/ink102.xml"/><Relationship Id="rId202" Type="http://schemas.openxmlformats.org/officeDocument/2006/relationships/image" Target="../media/image101.png"/><Relationship Id="rId201" Type="http://schemas.openxmlformats.org/officeDocument/2006/relationships/customXml" Target="../ink/ink101.xml"/><Relationship Id="rId200" Type="http://schemas.openxmlformats.org/officeDocument/2006/relationships/image" Target="../media/image100.png"/><Relationship Id="rId20" Type="http://schemas.openxmlformats.org/officeDocument/2006/relationships/customXml" Target="../ink/ink10.xml"/><Relationship Id="rId2" Type="http://schemas.openxmlformats.org/officeDocument/2006/relationships/customXml" Target="../ink/ink1.xml"/><Relationship Id="rId199" Type="http://schemas.openxmlformats.org/officeDocument/2006/relationships/customXml" Target="../ink/ink100.xml"/><Relationship Id="rId198" Type="http://schemas.openxmlformats.org/officeDocument/2006/relationships/image" Target="../media/image99.png"/><Relationship Id="rId197" Type="http://schemas.openxmlformats.org/officeDocument/2006/relationships/customXml" Target="../ink/ink99.xml"/><Relationship Id="rId196" Type="http://schemas.openxmlformats.org/officeDocument/2006/relationships/image" Target="../media/image98.png"/><Relationship Id="rId195" Type="http://schemas.openxmlformats.org/officeDocument/2006/relationships/customXml" Target="../ink/ink98.xml"/><Relationship Id="rId194" Type="http://schemas.openxmlformats.org/officeDocument/2006/relationships/image" Target="../media/image97.png"/><Relationship Id="rId193" Type="http://schemas.openxmlformats.org/officeDocument/2006/relationships/customXml" Target="../ink/ink97.xml"/><Relationship Id="rId192" Type="http://schemas.openxmlformats.org/officeDocument/2006/relationships/image" Target="../media/image96.png"/><Relationship Id="rId191" Type="http://schemas.openxmlformats.org/officeDocument/2006/relationships/customXml" Target="../ink/ink96.xml"/><Relationship Id="rId190" Type="http://schemas.openxmlformats.org/officeDocument/2006/relationships/image" Target="../media/image95.png"/><Relationship Id="rId19" Type="http://schemas.openxmlformats.org/officeDocument/2006/relationships/image" Target="../media/image10.png"/><Relationship Id="rId189" Type="http://schemas.openxmlformats.org/officeDocument/2006/relationships/customXml" Target="../ink/ink95.xml"/><Relationship Id="rId188" Type="http://schemas.openxmlformats.org/officeDocument/2006/relationships/image" Target="../media/image94.png"/><Relationship Id="rId187" Type="http://schemas.openxmlformats.org/officeDocument/2006/relationships/customXml" Target="../ink/ink94.xml"/><Relationship Id="rId186" Type="http://schemas.openxmlformats.org/officeDocument/2006/relationships/image" Target="../media/image93.png"/><Relationship Id="rId185" Type="http://schemas.openxmlformats.org/officeDocument/2006/relationships/customXml" Target="../ink/ink93.xml"/><Relationship Id="rId184" Type="http://schemas.openxmlformats.org/officeDocument/2006/relationships/image" Target="../media/image92.png"/><Relationship Id="rId183" Type="http://schemas.openxmlformats.org/officeDocument/2006/relationships/customXml" Target="../ink/ink92.xml"/><Relationship Id="rId182" Type="http://schemas.openxmlformats.org/officeDocument/2006/relationships/image" Target="../media/image91.png"/><Relationship Id="rId181" Type="http://schemas.openxmlformats.org/officeDocument/2006/relationships/customXml" Target="../ink/ink91.xml"/><Relationship Id="rId180" Type="http://schemas.openxmlformats.org/officeDocument/2006/relationships/image" Target="../media/image90.png"/><Relationship Id="rId18" Type="http://schemas.openxmlformats.org/officeDocument/2006/relationships/customXml" Target="../ink/ink9.xml"/><Relationship Id="rId179" Type="http://schemas.openxmlformats.org/officeDocument/2006/relationships/customXml" Target="../ink/ink90.xml"/><Relationship Id="rId178" Type="http://schemas.openxmlformats.org/officeDocument/2006/relationships/image" Target="../media/image89.png"/><Relationship Id="rId177" Type="http://schemas.openxmlformats.org/officeDocument/2006/relationships/customXml" Target="../ink/ink89.xml"/><Relationship Id="rId176" Type="http://schemas.openxmlformats.org/officeDocument/2006/relationships/image" Target="../media/image88.png"/><Relationship Id="rId175" Type="http://schemas.openxmlformats.org/officeDocument/2006/relationships/customXml" Target="../ink/ink88.xml"/><Relationship Id="rId174" Type="http://schemas.openxmlformats.org/officeDocument/2006/relationships/image" Target="../media/image87.png"/><Relationship Id="rId173" Type="http://schemas.openxmlformats.org/officeDocument/2006/relationships/customXml" Target="../ink/ink87.xml"/><Relationship Id="rId172" Type="http://schemas.openxmlformats.org/officeDocument/2006/relationships/image" Target="../media/image86.png"/><Relationship Id="rId171" Type="http://schemas.openxmlformats.org/officeDocument/2006/relationships/customXml" Target="../ink/ink86.xml"/><Relationship Id="rId170" Type="http://schemas.openxmlformats.org/officeDocument/2006/relationships/customXml" Target="../ink/ink85.xml"/><Relationship Id="rId17" Type="http://schemas.openxmlformats.org/officeDocument/2006/relationships/image" Target="../media/image9.png"/><Relationship Id="rId169" Type="http://schemas.openxmlformats.org/officeDocument/2006/relationships/image" Target="../media/image85.png"/><Relationship Id="rId168" Type="http://schemas.openxmlformats.org/officeDocument/2006/relationships/customXml" Target="../ink/ink84.xml"/><Relationship Id="rId167" Type="http://schemas.openxmlformats.org/officeDocument/2006/relationships/image" Target="../media/image84.png"/><Relationship Id="rId166" Type="http://schemas.openxmlformats.org/officeDocument/2006/relationships/customXml" Target="../ink/ink83.xml"/><Relationship Id="rId165" Type="http://schemas.openxmlformats.org/officeDocument/2006/relationships/image" Target="../media/image83.png"/><Relationship Id="rId164" Type="http://schemas.openxmlformats.org/officeDocument/2006/relationships/customXml" Target="../ink/ink82.xml"/><Relationship Id="rId163" Type="http://schemas.openxmlformats.org/officeDocument/2006/relationships/image" Target="../media/image82.png"/><Relationship Id="rId162" Type="http://schemas.openxmlformats.org/officeDocument/2006/relationships/customXml" Target="../ink/ink81.xml"/><Relationship Id="rId161" Type="http://schemas.openxmlformats.org/officeDocument/2006/relationships/image" Target="../media/image81.png"/><Relationship Id="rId160" Type="http://schemas.openxmlformats.org/officeDocument/2006/relationships/customXml" Target="../ink/ink80.xml"/><Relationship Id="rId16" Type="http://schemas.openxmlformats.org/officeDocument/2006/relationships/customXml" Target="../ink/ink8.xml"/><Relationship Id="rId159" Type="http://schemas.openxmlformats.org/officeDocument/2006/relationships/image" Target="../media/image80.png"/><Relationship Id="rId158" Type="http://schemas.openxmlformats.org/officeDocument/2006/relationships/customXml" Target="../ink/ink79.xml"/><Relationship Id="rId157" Type="http://schemas.openxmlformats.org/officeDocument/2006/relationships/image" Target="../media/image79.png"/><Relationship Id="rId156" Type="http://schemas.openxmlformats.org/officeDocument/2006/relationships/customXml" Target="../ink/ink78.xml"/><Relationship Id="rId155" Type="http://schemas.openxmlformats.org/officeDocument/2006/relationships/image" Target="../media/image78.png"/><Relationship Id="rId154" Type="http://schemas.openxmlformats.org/officeDocument/2006/relationships/customXml" Target="../ink/ink77.xml"/><Relationship Id="rId153" Type="http://schemas.openxmlformats.org/officeDocument/2006/relationships/image" Target="../media/image77.png"/><Relationship Id="rId152" Type="http://schemas.openxmlformats.org/officeDocument/2006/relationships/customXml" Target="../ink/ink76.xml"/><Relationship Id="rId151" Type="http://schemas.openxmlformats.org/officeDocument/2006/relationships/image" Target="../media/image76.png"/><Relationship Id="rId150" Type="http://schemas.openxmlformats.org/officeDocument/2006/relationships/customXml" Target="../ink/ink75.xml"/><Relationship Id="rId15" Type="http://schemas.openxmlformats.org/officeDocument/2006/relationships/image" Target="../media/image8.png"/><Relationship Id="rId149" Type="http://schemas.openxmlformats.org/officeDocument/2006/relationships/image" Target="../media/image75.png"/><Relationship Id="rId148" Type="http://schemas.openxmlformats.org/officeDocument/2006/relationships/customXml" Target="../ink/ink74.xml"/><Relationship Id="rId147" Type="http://schemas.openxmlformats.org/officeDocument/2006/relationships/image" Target="../media/image74.png"/><Relationship Id="rId146" Type="http://schemas.openxmlformats.org/officeDocument/2006/relationships/customXml" Target="../ink/ink73.xml"/><Relationship Id="rId145" Type="http://schemas.openxmlformats.org/officeDocument/2006/relationships/image" Target="../media/image73.png"/><Relationship Id="rId144" Type="http://schemas.openxmlformats.org/officeDocument/2006/relationships/customXml" Target="../ink/ink72.xml"/><Relationship Id="rId143" Type="http://schemas.openxmlformats.org/officeDocument/2006/relationships/image" Target="../media/image72.png"/><Relationship Id="rId142" Type="http://schemas.openxmlformats.org/officeDocument/2006/relationships/customXml" Target="../ink/ink71.xml"/><Relationship Id="rId141" Type="http://schemas.openxmlformats.org/officeDocument/2006/relationships/image" Target="../media/image71.png"/><Relationship Id="rId140" Type="http://schemas.openxmlformats.org/officeDocument/2006/relationships/customXml" Target="../ink/ink70.xml"/><Relationship Id="rId14" Type="http://schemas.openxmlformats.org/officeDocument/2006/relationships/customXml" Target="../ink/ink7.xml"/><Relationship Id="rId139" Type="http://schemas.openxmlformats.org/officeDocument/2006/relationships/image" Target="../media/image70.png"/><Relationship Id="rId138" Type="http://schemas.openxmlformats.org/officeDocument/2006/relationships/customXml" Target="../ink/ink69.xml"/><Relationship Id="rId137" Type="http://schemas.openxmlformats.org/officeDocument/2006/relationships/image" Target="../media/image69.png"/><Relationship Id="rId136" Type="http://schemas.openxmlformats.org/officeDocument/2006/relationships/customXml" Target="../ink/ink68.xml"/><Relationship Id="rId135" Type="http://schemas.openxmlformats.org/officeDocument/2006/relationships/image" Target="../media/image68.png"/><Relationship Id="rId134" Type="http://schemas.openxmlformats.org/officeDocument/2006/relationships/customXml" Target="../ink/ink67.xml"/><Relationship Id="rId133" Type="http://schemas.openxmlformats.org/officeDocument/2006/relationships/image" Target="../media/image67.png"/><Relationship Id="rId132" Type="http://schemas.openxmlformats.org/officeDocument/2006/relationships/customXml" Target="../ink/ink66.xml"/><Relationship Id="rId131" Type="http://schemas.openxmlformats.org/officeDocument/2006/relationships/image" Target="../media/image66.png"/><Relationship Id="rId130" Type="http://schemas.openxmlformats.org/officeDocument/2006/relationships/customXml" Target="../ink/ink65.xml"/><Relationship Id="rId13" Type="http://schemas.openxmlformats.org/officeDocument/2006/relationships/image" Target="../media/image7.png"/><Relationship Id="rId129" Type="http://schemas.openxmlformats.org/officeDocument/2006/relationships/image" Target="../media/image65.png"/><Relationship Id="rId128" Type="http://schemas.openxmlformats.org/officeDocument/2006/relationships/customXml" Target="../ink/ink64.xml"/><Relationship Id="rId127" Type="http://schemas.openxmlformats.org/officeDocument/2006/relationships/image" Target="../media/image64.png"/><Relationship Id="rId126" Type="http://schemas.openxmlformats.org/officeDocument/2006/relationships/customXml" Target="../ink/ink63.xml"/><Relationship Id="rId125" Type="http://schemas.openxmlformats.org/officeDocument/2006/relationships/image" Target="../media/image63.png"/><Relationship Id="rId124" Type="http://schemas.openxmlformats.org/officeDocument/2006/relationships/customXml" Target="../ink/ink62.xml"/><Relationship Id="rId123" Type="http://schemas.openxmlformats.org/officeDocument/2006/relationships/image" Target="../media/image62.png"/><Relationship Id="rId122" Type="http://schemas.openxmlformats.org/officeDocument/2006/relationships/customXml" Target="../ink/ink61.xml"/><Relationship Id="rId121" Type="http://schemas.openxmlformats.org/officeDocument/2006/relationships/image" Target="../media/image61.png"/><Relationship Id="rId120" Type="http://schemas.openxmlformats.org/officeDocument/2006/relationships/customXml" Target="../ink/ink60.xml"/><Relationship Id="rId12" Type="http://schemas.openxmlformats.org/officeDocument/2006/relationships/customXml" Target="../ink/ink6.xml"/><Relationship Id="rId119" Type="http://schemas.openxmlformats.org/officeDocument/2006/relationships/image" Target="../media/image60.png"/><Relationship Id="rId118" Type="http://schemas.openxmlformats.org/officeDocument/2006/relationships/customXml" Target="../ink/ink59.xml"/><Relationship Id="rId117" Type="http://schemas.openxmlformats.org/officeDocument/2006/relationships/image" Target="../media/image59.png"/><Relationship Id="rId116" Type="http://schemas.openxmlformats.org/officeDocument/2006/relationships/customXml" Target="../ink/ink58.xml"/><Relationship Id="rId115" Type="http://schemas.openxmlformats.org/officeDocument/2006/relationships/image" Target="../media/image58.png"/><Relationship Id="rId114" Type="http://schemas.openxmlformats.org/officeDocument/2006/relationships/customXml" Target="../ink/ink57.xml"/><Relationship Id="rId113" Type="http://schemas.openxmlformats.org/officeDocument/2006/relationships/image" Target="../media/image57.png"/><Relationship Id="rId112" Type="http://schemas.openxmlformats.org/officeDocument/2006/relationships/customXml" Target="../ink/ink56.xml"/><Relationship Id="rId111" Type="http://schemas.openxmlformats.org/officeDocument/2006/relationships/image" Target="../media/image56.png"/><Relationship Id="rId110" Type="http://schemas.openxmlformats.org/officeDocument/2006/relationships/customXml" Target="../ink/ink55.xml"/><Relationship Id="rId11" Type="http://schemas.openxmlformats.org/officeDocument/2006/relationships/image" Target="../media/image6.png"/><Relationship Id="rId109" Type="http://schemas.openxmlformats.org/officeDocument/2006/relationships/image" Target="../media/image55.png"/><Relationship Id="rId108" Type="http://schemas.openxmlformats.org/officeDocument/2006/relationships/customXml" Target="../ink/ink54.xml"/><Relationship Id="rId107" Type="http://schemas.openxmlformats.org/officeDocument/2006/relationships/image" Target="../media/image54.png"/><Relationship Id="rId106" Type="http://schemas.openxmlformats.org/officeDocument/2006/relationships/customXml" Target="../ink/ink53.xml"/><Relationship Id="rId105" Type="http://schemas.openxmlformats.org/officeDocument/2006/relationships/image" Target="../media/image53.png"/><Relationship Id="rId104" Type="http://schemas.openxmlformats.org/officeDocument/2006/relationships/customXml" Target="../ink/ink52.xml"/><Relationship Id="rId103" Type="http://schemas.openxmlformats.org/officeDocument/2006/relationships/image" Target="../media/image52.png"/><Relationship Id="rId102" Type="http://schemas.openxmlformats.org/officeDocument/2006/relationships/customXml" Target="../ink/ink51.xml"/><Relationship Id="rId101" Type="http://schemas.openxmlformats.org/officeDocument/2006/relationships/image" Target="../media/image51.png"/><Relationship Id="rId100" Type="http://schemas.openxmlformats.org/officeDocument/2006/relationships/customXml" Target="../ink/ink50.xml"/><Relationship Id="rId10" Type="http://schemas.openxmlformats.org/officeDocument/2006/relationships/customXml" Target="../ink/ink5.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1340.png"/><Relationship Id="rId8" Type="http://schemas.openxmlformats.org/officeDocument/2006/relationships/customXml" Target="../ink/ink1350.xml"/><Relationship Id="rId7" Type="http://schemas.openxmlformats.org/officeDocument/2006/relationships/image" Target="../media/image1339.png"/><Relationship Id="rId6" Type="http://schemas.openxmlformats.org/officeDocument/2006/relationships/customXml" Target="../ink/ink1349.xml"/><Relationship Id="rId5" Type="http://schemas.openxmlformats.org/officeDocument/2006/relationships/image" Target="../media/image1338.png"/><Relationship Id="rId4" Type="http://schemas.openxmlformats.org/officeDocument/2006/relationships/customXml" Target="../ink/ink1348.xml"/><Relationship Id="rId3" Type="http://schemas.openxmlformats.org/officeDocument/2006/relationships/image" Target="../media/image1337.png"/><Relationship Id="rId22" Type="http://schemas.openxmlformats.org/officeDocument/2006/relationships/notesSlide" Target="../notesSlides/notesSlide37.xml"/><Relationship Id="rId21" Type="http://schemas.openxmlformats.org/officeDocument/2006/relationships/slideLayout" Target="../slideLayouts/slideLayout2.xml"/><Relationship Id="rId20" Type="http://schemas.openxmlformats.org/officeDocument/2006/relationships/tags" Target="../tags/tag107.xml"/><Relationship Id="rId2" Type="http://schemas.openxmlformats.org/officeDocument/2006/relationships/customXml" Target="../ink/ink1347.xml"/><Relationship Id="rId19" Type="http://schemas.openxmlformats.org/officeDocument/2006/relationships/image" Target="../media/image1345.png"/><Relationship Id="rId18" Type="http://schemas.openxmlformats.org/officeDocument/2006/relationships/customXml" Target="../ink/ink1355.xml"/><Relationship Id="rId17" Type="http://schemas.openxmlformats.org/officeDocument/2006/relationships/image" Target="../media/image1344.png"/><Relationship Id="rId16" Type="http://schemas.openxmlformats.org/officeDocument/2006/relationships/customXml" Target="../ink/ink1354.xml"/><Relationship Id="rId15" Type="http://schemas.openxmlformats.org/officeDocument/2006/relationships/image" Target="../media/image1343.png"/><Relationship Id="rId14" Type="http://schemas.openxmlformats.org/officeDocument/2006/relationships/customXml" Target="../ink/ink1353.xml"/><Relationship Id="rId13" Type="http://schemas.openxmlformats.org/officeDocument/2006/relationships/image" Target="../media/image1342.png"/><Relationship Id="rId12" Type="http://schemas.openxmlformats.org/officeDocument/2006/relationships/customXml" Target="../ink/ink1352.xml"/><Relationship Id="rId11" Type="http://schemas.openxmlformats.org/officeDocument/2006/relationships/image" Target="../media/image1341.png"/><Relationship Id="rId10" Type="http://schemas.openxmlformats.org/officeDocument/2006/relationships/customXml" Target="../ink/ink1351.xml"/><Relationship Id="rId1" Type="http://schemas.openxmlformats.org/officeDocument/2006/relationships/image" Target="../media/image1336.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8.xml"/><Relationship Id="rId7" Type="http://schemas.openxmlformats.org/officeDocument/2006/relationships/image" Target="../media/image163.png"/><Relationship Id="rId6" Type="http://schemas.openxmlformats.org/officeDocument/2006/relationships/customXml" Target="../ink/ink1358.xml"/><Relationship Id="rId5" Type="http://schemas.openxmlformats.org/officeDocument/2006/relationships/image" Target="../media/image1348.png"/><Relationship Id="rId4" Type="http://schemas.openxmlformats.org/officeDocument/2006/relationships/customXml" Target="../ink/ink1357.xml"/><Relationship Id="rId3" Type="http://schemas.openxmlformats.org/officeDocument/2006/relationships/image" Target="../media/image1347.png"/><Relationship Id="rId2" Type="http://schemas.openxmlformats.org/officeDocument/2006/relationships/customXml" Target="../ink/ink1356.xml"/><Relationship Id="rId1" Type="http://schemas.openxmlformats.org/officeDocument/2006/relationships/image" Target="../media/image134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134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135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1351.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135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1353.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14.xml"/><Relationship Id="rId3" Type="http://schemas.openxmlformats.org/officeDocument/2006/relationships/image" Target="../media/image1356.png"/><Relationship Id="rId2" Type="http://schemas.openxmlformats.org/officeDocument/2006/relationships/image" Target="../media/image1355.png"/><Relationship Id="rId1" Type="http://schemas.openxmlformats.org/officeDocument/2006/relationships/image" Target="../media/image13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image" Target="../media/image1357.png"/></Relationships>
</file>

<file path=ppt/slides/_rels/slide5.xml.rels><?xml version="1.0" encoding="UTF-8" standalone="yes"?>
<Relationships xmlns="http://schemas.openxmlformats.org/package/2006/relationships"><Relationship Id="rId99" Type="http://schemas.openxmlformats.org/officeDocument/2006/relationships/customXml" Target="../ink/ink189.xml"/><Relationship Id="rId98" Type="http://schemas.openxmlformats.org/officeDocument/2006/relationships/image" Target="../media/image187.png"/><Relationship Id="rId97" Type="http://schemas.openxmlformats.org/officeDocument/2006/relationships/customXml" Target="../ink/ink188.xml"/><Relationship Id="rId96" Type="http://schemas.openxmlformats.org/officeDocument/2006/relationships/image" Target="../media/image186.png"/><Relationship Id="rId95" Type="http://schemas.openxmlformats.org/officeDocument/2006/relationships/customXml" Target="../ink/ink187.xml"/><Relationship Id="rId94" Type="http://schemas.openxmlformats.org/officeDocument/2006/relationships/image" Target="../media/image185.png"/><Relationship Id="rId93" Type="http://schemas.openxmlformats.org/officeDocument/2006/relationships/customXml" Target="../ink/ink186.xml"/><Relationship Id="rId92" Type="http://schemas.openxmlformats.org/officeDocument/2006/relationships/image" Target="../media/image184.png"/><Relationship Id="rId91" Type="http://schemas.openxmlformats.org/officeDocument/2006/relationships/customXml" Target="../ink/ink185.xml"/><Relationship Id="rId90" Type="http://schemas.openxmlformats.org/officeDocument/2006/relationships/image" Target="../media/image183.png"/><Relationship Id="rId9" Type="http://schemas.openxmlformats.org/officeDocument/2006/relationships/customXml" Target="../ink/ink144.xml"/><Relationship Id="rId89" Type="http://schemas.openxmlformats.org/officeDocument/2006/relationships/customXml" Target="../ink/ink184.xml"/><Relationship Id="rId88" Type="http://schemas.openxmlformats.org/officeDocument/2006/relationships/image" Target="../media/image182.png"/><Relationship Id="rId87" Type="http://schemas.openxmlformats.org/officeDocument/2006/relationships/customXml" Target="../ink/ink183.xml"/><Relationship Id="rId86" Type="http://schemas.openxmlformats.org/officeDocument/2006/relationships/image" Target="../media/image181.png"/><Relationship Id="rId85" Type="http://schemas.openxmlformats.org/officeDocument/2006/relationships/customXml" Target="../ink/ink182.xml"/><Relationship Id="rId84" Type="http://schemas.openxmlformats.org/officeDocument/2006/relationships/image" Target="../media/image180.png"/><Relationship Id="rId83" Type="http://schemas.openxmlformats.org/officeDocument/2006/relationships/customXml" Target="../ink/ink181.xml"/><Relationship Id="rId82" Type="http://schemas.openxmlformats.org/officeDocument/2006/relationships/image" Target="../media/image179.png"/><Relationship Id="rId81" Type="http://schemas.openxmlformats.org/officeDocument/2006/relationships/customXml" Target="../ink/ink180.xml"/><Relationship Id="rId80" Type="http://schemas.openxmlformats.org/officeDocument/2006/relationships/image" Target="../media/image178.png"/><Relationship Id="rId8" Type="http://schemas.openxmlformats.org/officeDocument/2006/relationships/image" Target="../media/image142.png"/><Relationship Id="rId79" Type="http://schemas.openxmlformats.org/officeDocument/2006/relationships/customXml" Target="../ink/ink179.xml"/><Relationship Id="rId78" Type="http://schemas.openxmlformats.org/officeDocument/2006/relationships/image" Target="../media/image177.png"/><Relationship Id="rId77" Type="http://schemas.openxmlformats.org/officeDocument/2006/relationships/customXml" Target="../ink/ink178.xml"/><Relationship Id="rId76" Type="http://schemas.openxmlformats.org/officeDocument/2006/relationships/image" Target="../media/image176.png"/><Relationship Id="rId75" Type="http://schemas.openxmlformats.org/officeDocument/2006/relationships/customXml" Target="../ink/ink177.xml"/><Relationship Id="rId74" Type="http://schemas.openxmlformats.org/officeDocument/2006/relationships/image" Target="../media/image175.png"/><Relationship Id="rId73" Type="http://schemas.openxmlformats.org/officeDocument/2006/relationships/customXml" Target="../ink/ink176.xml"/><Relationship Id="rId72" Type="http://schemas.openxmlformats.org/officeDocument/2006/relationships/image" Target="../media/image174.png"/><Relationship Id="rId71" Type="http://schemas.openxmlformats.org/officeDocument/2006/relationships/customXml" Target="../ink/ink175.xml"/><Relationship Id="rId70" Type="http://schemas.openxmlformats.org/officeDocument/2006/relationships/image" Target="../media/image173.png"/><Relationship Id="rId7" Type="http://schemas.openxmlformats.org/officeDocument/2006/relationships/customXml" Target="../ink/ink143.xml"/><Relationship Id="rId69" Type="http://schemas.openxmlformats.org/officeDocument/2006/relationships/customXml" Target="../ink/ink174.xml"/><Relationship Id="rId68" Type="http://schemas.openxmlformats.org/officeDocument/2006/relationships/image" Target="../media/image172.png"/><Relationship Id="rId67" Type="http://schemas.openxmlformats.org/officeDocument/2006/relationships/customXml" Target="../ink/ink173.xml"/><Relationship Id="rId66" Type="http://schemas.openxmlformats.org/officeDocument/2006/relationships/image" Target="../media/image171.png"/><Relationship Id="rId65" Type="http://schemas.openxmlformats.org/officeDocument/2006/relationships/customXml" Target="../ink/ink172.xml"/><Relationship Id="rId64" Type="http://schemas.openxmlformats.org/officeDocument/2006/relationships/image" Target="../media/image170.png"/><Relationship Id="rId63" Type="http://schemas.openxmlformats.org/officeDocument/2006/relationships/customXml" Target="../ink/ink171.xml"/><Relationship Id="rId62" Type="http://schemas.openxmlformats.org/officeDocument/2006/relationships/image" Target="../media/image169.png"/><Relationship Id="rId61" Type="http://schemas.openxmlformats.org/officeDocument/2006/relationships/customXml" Target="../ink/ink170.xml"/><Relationship Id="rId60" Type="http://schemas.openxmlformats.org/officeDocument/2006/relationships/image" Target="../media/image168.png"/><Relationship Id="rId6" Type="http://schemas.openxmlformats.org/officeDocument/2006/relationships/image" Target="../media/image141.png"/><Relationship Id="rId59" Type="http://schemas.openxmlformats.org/officeDocument/2006/relationships/customXml" Target="../ink/ink169.xml"/><Relationship Id="rId58" Type="http://schemas.openxmlformats.org/officeDocument/2006/relationships/image" Target="../media/image167.png"/><Relationship Id="rId57" Type="http://schemas.openxmlformats.org/officeDocument/2006/relationships/customXml" Target="../ink/ink168.xml"/><Relationship Id="rId56" Type="http://schemas.openxmlformats.org/officeDocument/2006/relationships/image" Target="../media/image166.png"/><Relationship Id="rId55" Type="http://schemas.openxmlformats.org/officeDocument/2006/relationships/customXml" Target="../ink/ink167.xml"/><Relationship Id="rId54" Type="http://schemas.openxmlformats.org/officeDocument/2006/relationships/image" Target="../media/image165.png"/><Relationship Id="rId53" Type="http://schemas.openxmlformats.org/officeDocument/2006/relationships/customXml" Target="../ink/ink166.xml"/><Relationship Id="rId52" Type="http://schemas.openxmlformats.org/officeDocument/2006/relationships/image" Target="../media/image164.png"/><Relationship Id="rId51" Type="http://schemas.openxmlformats.org/officeDocument/2006/relationships/customXml" Target="../ink/ink165.xml"/><Relationship Id="rId50" Type="http://schemas.openxmlformats.org/officeDocument/2006/relationships/image" Target="../media/image163.png"/><Relationship Id="rId5" Type="http://schemas.openxmlformats.org/officeDocument/2006/relationships/customXml" Target="../ink/ink142.xml"/><Relationship Id="rId49" Type="http://schemas.openxmlformats.org/officeDocument/2006/relationships/customXml" Target="../ink/ink164.xml"/><Relationship Id="rId48" Type="http://schemas.openxmlformats.org/officeDocument/2006/relationships/image" Target="../media/image162.png"/><Relationship Id="rId47" Type="http://schemas.openxmlformats.org/officeDocument/2006/relationships/customXml" Target="../ink/ink163.xml"/><Relationship Id="rId46" Type="http://schemas.openxmlformats.org/officeDocument/2006/relationships/image" Target="../media/image161.png"/><Relationship Id="rId45" Type="http://schemas.openxmlformats.org/officeDocument/2006/relationships/customXml" Target="../ink/ink162.xml"/><Relationship Id="rId44" Type="http://schemas.openxmlformats.org/officeDocument/2006/relationships/image" Target="../media/image160.png"/><Relationship Id="rId43" Type="http://schemas.openxmlformats.org/officeDocument/2006/relationships/customXml" Target="../ink/ink161.xml"/><Relationship Id="rId42" Type="http://schemas.openxmlformats.org/officeDocument/2006/relationships/image" Target="../media/image159.png"/><Relationship Id="rId41" Type="http://schemas.openxmlformats.org/officeDocument/2006/relationships/customXml" Target="../ink/ink160.xml"/><Relationship Id="rId40" Type="http://schemas.openxmlformats.org/officeDocument/2006/relationships/image" Target="../media/image158.png"/><Relationship Id="rId4" Type="http://schemas.openxmlformats.org/officeDocument/2006/relationships/image" Target="../media/image18.png"/><Relationship Id="rId39" Type="http://schemas.openxmlformats.org/officeDocument/2006/relationships/customXml" Target="../ink/ink159.xml"/><Relationship Id="rId38" Type="http://schemas.openxmlformats.org/officeDocument/2006/relationships/image" Target="../media/image157.png"/><Relationship Id="rId37" Type="http://schemas.openxmlformats.org/officeDocument/2006/relationships/customXml" Target="../ink/ink158.xml"/><Relationship Id="rId36" Type="http://schemas.openxmlformats.org/officeDocument/2006/relationships/image" Target="../media/image156.png"/><Relationship Id="rId35" Type="http://schemas.openxmlformats.org/officeDocument/2006/relationships/customXml" Target="../ink/ink157.xml"/><Relationship Id="rId34" Type="http://schemas.openxmlformats.org/officeDocument/2006/relationships/image" Target="../media/image155.png"/><Relationship Id="rId33" Type="http://schemas.openxmlformats.org/officeDocument/2006/relationships/customXml" Target="../ink/ink156.xml"/><Relationship Id="rId32" Type="http://schemas.openxmlformats.org/officeDocument/2006/relationships/image" Target="../media/image154.png"/><Relationship Id="rId31" Type="http://schemas.openxmlformats.org/officeDocument/2006/relationships/customXml" Target="../ink/ink155.xml"/><Relationship Id="rId30" Type="http://schemas.openxmlformats.org/officeDocument/2006/relationships/image" Target="../media/image153.png"/><Relationship Id="rId3" Type="http://schemas.openxmlformats.org/officeDocument/2006/relationships/customXml" Target="../ink/ink141.xml"/><Relationship Id="rId29" Type="http://schemas.openxmlformats.org/officeDocument/2006/relationships/customXml" Target="../ink/ink154.xml"/><Relationship Id="rId28" Type="http://schemas.openxmlformats.org/officeDocument/2006/relationships/image" Target="../media/image152.png"/><Relationship Id="rId27" Type="http://schemas.openxmlformats.org/officeDocument/2006/relationships/customXml" Target="../ink/ink153.xml"/><Relationship Id="rId26" Type="http://schemas.openxmlformats.org/officeDocument/2006/relationships/image" Target="../media/image151.png"/><Relationship Id="rId25" Type="http://schemas.openxmlformats.org/officeDocument/2006/relationships/customXml" Target="../ink/ink152.xml"/><Relationship Id="rId24" Type="http://schemas.openxmlformats.org/officeDocument/2006/relationships/image" Target="../media/image150.png"/><Relationship Id="rId23" Type="http://schemas.openxmlformats.org/officeDocument/2006/relationships/customXml" Target="../ink/ink151.xml"/><Relationship Id="rId22" Type="http://schemas.openxmlformats.org/officeDocument/2006/relationships/image" Target="../media/image149.png"/><Relationship Id="rId21" Type="http://schemas.openxmlformats.org/officeDocument/2006/relationships/customXml" Target="../ink/ink150.xml"/><Relationship Id="rId20" Type="http://schemas.openxmlformats.org/officeDocument/2006/relationships/image" Target="../media/image148.png"/><Relationship Id="rId2" Type="http://schemas.openxmlformats.org/officeDocument/2006/relationships/image" Target="../media/image140.png"/><Relationship Id="rId19" Type="http://schemas.openxmlformats.org/officeDocument/2006/relationships/customXml" Target="../ink/ink149.xml"/><Relationship Id="rId18" Type="http://schemas.openxmlformats.org/officeDocument/2006/relationships/image" Target="../media/image147.png"/><Relationship Id="rId17" Type="http://schemas.openxmlformats.org/officeDocument/2006/relationships/customXml" Target="../ink/ink148.xml"/><Relationship Id="rId167" Type="http://schemas.openxmlformats.org/officeDocument/2006/relationships/notesSlide" Target="../notesSlides/notesSlide3.xml"/><Relationship Id="rId166" Type="http://schemas.openxmlformats.org/officeDocument/2006/relationships/slideLayout" Target="../slideLayouts/slideLayout2.xml"/><Relationship Id="rId165" Type="http://schemas.openxmlformats.org/officeDocument/2006/relationships/tags" Target="../tags/tag69.xml"/><Relationship Id="rId164" Type="http://schemas.openxmlformats.org/officeDocument/2006/relationships/image" Target="../media/image220.png"/><Relationship Id="rId163" Type="http://schemas.openxmlformats.org/officeDocument/2006/relationships/customXml" Target="../ink/ink221.xml"/><Relationship Id="rId162" Type="http://schemas.openxmlformats.org/officeDocument/2006/relationships/image" Target="../media/image219.png"/><Relationship Id="rId161" Type="http://schemas.openxmlformats.org/officeDocument/2006/relationships/customXml" Target="../ink/ink220.xml"/><Relationship Id="rId160" Type="http://schemas.openxmlformats.org/officeDocument/2006/relationships/image" Target="../media/image218.png"/><Relationship Id="rId16" Type="http://schemas.openxmlformats.org/officeDocument/2006/relationships/image" Target="../media/image146.png"/><Relationship Id="rId159" Type="http://schemas.openxmlformats.org/officeDocument/2006/relationships/customXml" Target="../ink/ink219.xml"/><Relationship Id="rId158" Type="http://schemas.openxmlformats.org/officeDocument/2006/relationships/image" Target="../media/image217.png"/><Relationship Id="rId157" Type="http://schemas.openxmlformats.org/officeDocument/2006/relationships/customXml" Target="../ink/ink218.xml"/><Relationship Id="rId156" Type="http://schemas.openxmlformats.org/officeDocument/2006/relationships/image" Target="../media/image216.png"/><Relationship Id="rId155" Type="http://schemas.openxmlformats.org/officeDocument/2006/relationships/customXml" Target="../ink/ink217.xml"/><Relationship Id="rId154" Type="http://schemas.openxmlformats.org/officeDocument/2006/relationships/image" Target="../media/image215.png"/><Relationship Id="rId153" Type="http://schemas.openxmlformats.org/officeDocument/2006/relationships/customXml" Target="../ink/ink216.xml"/><Relationship Id="rId152" Type="http://schemas.openxmlformats.org/officeDocument/2006/relationships/image" Target="../media/image214.png"/><Relationship Id="rId151" Type="http://schemas.openxmlformats.org/officeDocument/2006/relationships/customXml" Target="../ink/ink215.xml"/><Relationship Id="rId150" Type="http://schemas.openxmlformats.org/officeDocument/2006/relationships/image" Target="../media/image213.png"/><Relationship Id="rId15" Type="http://schemas.openxmlformats.org/officeDocument/2006/relationships/customXml" Target="../ink/ink147.xml"/><Relationship Id="rId149" Type="http://schemas.openxmlformats.org/officeDocument/2006/relationships/customXml" Target="../ink/ink214.xml"/><Relationship Id="rId148" Type="http://schemas.openxmlformats.org/officeDocument/2006/relationships/image" Target="../media/image212.png"/><Relationship Id="rId147" Type="http://schemas.openxmlformats.org/officeDocument/2006/relationships/customXml" Target="../ink/ink213.xml"/><Relationship Id="rId146" Type="http://schemas.openxmlformats.org/officeDocument/2006/relationships/image" Target="../media/image211.png"/><Relationship Id="rId145" Type="http://schemas.openxmlformats.org/officeDocument/2006/relationships/customXml" Target="../ink/ink212.xml"/><Relationship Id="rId144" Type="http://schemas.openxmlformats.org/officeDocument/2006/relationships/image" Target="../media/image210.png"/><Relationship Id="rId143" Type="http://schemas.openxmlformats.org/officeDocument/2006/relationships/customXml" Target="../ink/ink211.xml"/><Relationship Id="rId142" Type="http://schemas.openxmlformats.org/officeDocument/2006/relationships/image" Target="../media/image209.png"/><Relationship Id="rId141" Type="http://schemas.openxmlformats.org/officeDocument/2006/relationships/customXml" Target="../ink/ink210.xml"/><Relationship Id="rId140" Type="http://schemas.openxmlformats.org/officeDocument/2006/relationships/image" Target="../media/image208.png"/><Relationship Id="rId14" Type="http://schemas.openxmlformats.org/officeDocument/2006/relationships/image" Target="../media/image145.png"/><Relationship Id="rId139" Type="http://schemas.openxmlformats.org/officeDocument/2006/relationships/customXml" Target="../ink/ink209.xml"/><Relationship Id="rId138" Type="http://schemas.openxmlformats.org/officeDocument/2006/relationships/image" Target="../media/image207.png"/><Relationship Id="rId137" Type="http://schemas.openxmlformats.org/officeDocument/2006/relationships/customXml" Target="../ink/ink208.xml"/><Relationship Id="rId136" Type="http://schemas.openxmlformats.org/officeDocument/2006/relationships/image" Target="../media/image206.png"/><Relationship Id="rId135" Type="http://schemas.openxmlformats.org/officeDocument/2006/relationships/customXml" Target="../ink/ink207.xml"/><Relationship Id="rId134" Type="http://schemas.openxmlformats.org/officeDocument/2006/relationships/image" Target="../media/image205.png"/><Relationship Id="rId133" Type="http://schemas.openxmlformats.org/officeDocument/2006/relationships/customXml" Target="../ink/ink206.xml"/><Relationship Id="rId132" Type="http://schemas.openxmlformats.org/officeDocument/2006/relationships/image" Target="../media/image204.png"/><Relationship Id="rId131" Type="http://schemas.openxmlformats.org/officeDocument/2006/relationships/customXml" Target="../ink/ink205.xml"/><Relationship Id="rId130" Type="http://schemas.openxmlformats.org/officeDocument/2006/relationships/image" Target="../media/image203.png"/><Relationship Id="rId13" Type="http://schemas.openxmlformats.org/officeDocument/2006/relationships/customXml" Target="../ink/ink146.xml"/><Relationship Id="rId129" Type="http://schemas.openxmlformats.org/officeDocument/2006/relationships/customXml" Target="../ink/ink204.xml"/><Relationship Id="rId128" Type="http://schemas.openxmlformats.org/officeDocument/2006/relationships/image" Target="../media/image202.png"/><Relationship Id="rId127" Type="http://schemas.openxmlformats.org/officeDocument/2006/relationships/customXml" Target="../ink/ink203.xml"/><Relationship Id="rId126" Type="http://schemas.openxmlformats.org/officeDocument/2006/relationships/image" Target="../media/image201.png"/><Relationship Id="rId125" Type="http://schemas.openxmlformats.org/officeDocument/2006/relationships/customXml" Target="../ink/ink202.xml"/><Relationship Id="rId124" Type="http://schemas.openxmlformats.org/officeDocument/2006/relationships/image" Target="../media/image200.png"/><Relationship Id="rId123" Type="http://schemas.openxmlformats.org/officeDocument/2006/relationships/customXml" Target="../ink/ink201.xml"/><Relationship Id="rId122" Type="http://schemas.openxmlformats.org/officeDocument/2006/relationships/image" Target="../media/image199.png"/><Relationship Id="rId121" Type="http://schemas.openxmlformats.org/officeDocument/2006/relationships/customXml" Target="../ink/ink200.xml"/><Relationship Id="rId120" Type="http://schemas.openxmlformats.org/officeDocument/2006/relationships/image" Target="../media/image198.png"/><Relationship Id="rId12" Type="http://schemas.openxmlformats.org/officeDocument/2006/relationships/image" Target="../media/image144.png"/><Relationship Id="rId119" Type="http://schemas.openxmlformats.org/officeDocument/2006/relationships/customXml" Target="../ink/ink199.xml"/><Relationship Id="rId118" Type="http://schemas.openxmlformats.org/officeDocument/2006/relationships/image" Target="../media/image197.png"/><Relationship Id="rId117" Type="http://schemas.openxmlformats.org/officeDocument/2006/relationships/customXml" Target="../ink/ink198.xml"/><Relationship Id="rId116" Type="http://schemas.openxmlformats.org/officeDocument/2006/relationships/image" Target="../media/image196.png"/><Relationship Id="rId115" Type="http://schemas.openxmlformats.org/officeDocument/2006/relationships/customXml" Target="../ink/ink197.xml"/><Relationship Id="rId114" Type="http://schemas.openxmlformats.org/officeDocument/2006/relationships/image" Target="../media/image195.png"/><Relationship Id="rId113" Type="http://schemas.openxmlformats.org/officeDocument/2006/relationships/customXml" Target="../ink/ink196.xml"/><Relationship Id="rId112" Type="http://schemas.openxmlformats.org/officeDocument/2006/relationships/image" Target="../media/image194.png"/><Relationship Id="rId111" Type="http://schemas.openxmlformats.org/officeDocument/2006/relationships/customXml" Target="../ink/ink195.xml"/><Relationship Id="rId110" Type="http://schemas.openxmlformats.org/officeDocument/2006/relationships/image" Target="../media/image193.png"/><Relationship Id="rId11" Type="http://schemas.openxmlformats.org/officeDocument/2006/relationships/customXml" Target="../ink/ink145.xml"/><Relationship Id="rId109" Type="http://schemas.openxmlformats.org/officeDocument/2006/relationships/customXml" Target="../ink/ink194.xml"/><Relationship Id="rId108" Type="http://schemas.openxmlformats.org/officeDocument/2006/relationships/image" Target="../media/image192.png"/><Relationship Id="rId107" Type="http://schemas.openxmlformats.org/officeDocument/2006/relationships/customXml" Target="../ink/ink193.xml"/><Relationship Id="rId106" Type="http://schemas.openxmlformats.org/officeDocument/2006/relationships/image" Target="../media/image191.png"/><Relationship Id="rId105" Type="http://schemas.openxmlformats.org/officeDocument/2006/relationships/customXml" Target="../ink/ink192.xml"/><Relationship Id="rId104" Type="http://schemas.openxmlformats.org/officeDocument/2006/relationships/image" Target="../media/image190.png"/><Relationship Id="rId103" Type="http://schemas.openxmlformats.org/officeDocument/2006/relationships/customXml" Target="../ink/ink191.xml"/><Relationship Id="rId102" Type="http://schemas.openxmlformats.org/officeDocument/2006/relationships/image" Target="../media/image189.png"/><Relationship Id="rId101" Type="http://schemas.openxmlformats.org/officeDocument/2006/relationships/customXml" Target="../ink/ink190.xml"/><Relationship Id="rId100" Type="http://schemas.openxmlformats.org/officeDocument/2006/relationships/image" Target="../media/image188.png"/><Relationship Id="rId10" Type="http://schemas.openxmlformats.org/officeDocument/2006/relationships/image" Target="../media/image143.png"/><Relationship Id="rId1" Type="http://schemas.openxmlformats.org/officeDocument/2006/relationships/customXml" Target="../ink/ink14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tags" Target="../tags/tag73.xml"/><Relationship Id="rId6" Type="http://schemas.openxmlformats.org/officeDocument/2006/relationships/image" Target="../media/image223.png"/><Relationship Id="rId5" Type="http://schemas.openxmlformats.org/officeDocument/2006/relationships/tags" Target="../tags/tag72.xml"/><Relationship Id="rId4" Type="http://schemas.openxmlformats.org/officeDocument/2006/relationships/image" Target="../media/image222.png"/><Relationship Id="rId3" Type="http://schemas.openxmlformats.org/officeDocument/2006/relationships/tags" Target="../tags/tag71.xml"/><Relationship Id="rId2" Type="http://schemas.openxmlformats.org/officeDocument/2006/relationships/image" Target="../media/image221.png"/><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99" Type="http://schemas.openxmlformats.org/officeDocument/2006/relationships/image" Target="../media/image273.png"/><Relationship Id="rId98" Type="http://schemas.openxmlformats.org/officeDocument/2006/relationships/customXml" Target="../ink/ink270.xml"/><Relationship Id="rId97" Type="http://schemas.openxmlformats.org/officeDocument/2006/relationships/image" Target="../media/image272.png"/><Relationship Id="rId96" Type="http://schemas.openxmlformats.org/officeDocument/2006/relationships/customXml" Target="../ink/ink269.xml"/><Relationship Id="rId95" Type="http://schemas.openxmlformats.org/officeDocument/2006/relationships/image" Target="../media/image271.png"/><Relationship Id="rId94" Type="http://schemas.openxmlformats.org/officeDocument/2006/relationships/customXml" Target="../ink/ink268.xml"/><Relationship Id="rId93" Type="http://schemas.openxmlformats.org/officeDocument/2006/relationships/image" Target="../media/image270.png"/><Relationship Id="rId92" Type="http://schemas.openxmlformats.org/officeDocument/2006/relationships/customXml" Target="../ink/ink267.xml"/><Relationship Id="rId91" Type="http://schemas.openxmlformats.org/officeDocument/2006/relationships/image" Target="../media/image269.png"/><Relationship Id="rId90" Type="http://schemas.openxmlformats.org/officeDocument/2006/relationships/customXml" Target="../ink/ink266.xml"/><Relationship Id="rId9" Type="http://schemas.openxmlformats.org/officeDocument/2006/relationships/image" Target="../media/image228.png"/><Relationship Id="rId89" Type="http://schemas.openxmlformats.org/officeDocument/2006/relationships/image" Target="../media/image268.png"/><Relationship Id="rId88" Type="http://schemas.openxmlformats.org/officeDocument/2006/relationships/customXml" Target="../ink/ink265.xml"/><Relationship Id="rId87" Type="http://schemas.openxmlformats.org/officeDocument/2006/relationships/image" Target="../media/image267.png"/><Relationship Id="rId86" Type="http://schemas.openxmlformats.org/officeDocument/2006/relationships/customXml" Target="../ink/ink264.xml"/><Relationship Id="rId85" Type="http://schemas.openxmlformats.org/officeDocument/2006/relationships/image" Target="../media/image266.png"/><Relationship Id="rId84" Type="http://schemas.openxmlformats.org/officeDocument/2006/relationships/customXml" Target="../ink/ink263.xml"/><Relationship Id="rId83" Type="http://schemas.openxmlformats.org/officeDocument/2006/relationships/image" Target="../media/image265.png"/><Relationship Id="rId82" Type="http://schemas.openxmlformats.org/officeDocument/2006/relationships/customXml" Target="../ink/ink262.xml"/><Relationship Id="rId81" Type="http://schemas.openxmlformats.org/officeDocument/2006/relationships/image" Target="../media/image264.png"/><Relationship Id="rId80" Type="http://schemas.openxmlformats.org/officeDocument/2006/relationships/customXml" Target="../ink/ink261.xml"/><Relationship Id="rId8" Type="http://schemas.openxmlformats.org/officeDocument/2006/relationships/customXml" Target="../ink/ink225.xml"/><Relationship Id="rId79" Type="http://schemas.openxmlformats.org/officeDocument/2006/relationships/image" Target="../media/image263.png"/><Relationship Id="rId78" Type="http://schemas.openxmlformats.org/officeDocument/2006/relationships/customXml" Target="../ink/ink260.xml"/><Relationship Id="rId77" Type="http://schemas.openxmlformats.org/officeDocument/2006/relationships/image" Target="../media/image262.png"/><Relationship Id="rId76" Type="http://schemas.openxmlformats.org/officeDocument/2006/relationships/customXml" Target="../ink/ink259.xml"/><Relationship Id="rId75" Type="http://schemas.openxmlformats.org/officeDocument/2006/relationships/image" Target="../media/image261.png"/><Relationship Id="rId74" Type="http://schemas.openxmlformats.org/officeDocument/2006/relationships/customXml" Target="../ink/ink258.xml"/><Relationship Id="rId73" Type="http://schemas.openxmlformats.org/officeDocument/2006/relationships/image" Target="../media/image260.png"/><Relationship Id="rId72" Type="http://schemas.openxmlformats.org/officeDocument/2006/relationships/customXml" Target="../ink/ink257.xml"/><Relationship Id="rId71" Type="http://schemas.openxmlformats.org/officeDocument/2006/relationships/image" Target="../media/image259.png"/><Relationship Id="rId70" Type="http://schemas.openxmlformats.org/officeDocument/2006/relationships/customXml" Target="../ink/ink256.xml"/><Relationship Id="rId7" Type="http://schemas.openxmlformats.org/officeDocument/2006/relationships/image" Target="../media/image227.png"/><Relationship Id="rId69" Type="http://schemas.openxmlformats.org/officeDocument/2006/relationships/image" Target="../media/image258.png"/><Relationship Id="rId68" Type="http://schemas.openxmlformats.org/officeDocument/2006/relationships/customXml" Target="../ink/ink255.xml"/><Relationship Id="rId67" Type="http://schemas.openxmlformats.org/officeDocument/2006/relationships/image" Target="../media/image257.png"/><Relationship Id="rId66" Type="http://schemas.openxmlformats.org/officeDocument/2006/relationships/customXml" Target="../ink/ink254.xml"/><Relationship Id="rId65" Type="http://schemas.openxmlformats.org/officeDocument/2006/relationships/image" Target="../media/image256.png"/><Relationship Id="rId64" Type="http://schemas.openxmlformats.org/officeDocument/2006/relationships/customXml" Target="../ink/ink253.xml"/><Relationship Id="rId63" Type="http://schemas.openxmlformats.org/officeDocument/2006/relationships/image" Target="../media/image255.png"/><Relationship Id="rId62" Type="http://schemas.openxmlformats.org/officeDocument/2006/relationships/customXml" Target="../ink/ink252.xml"/><Relationship Id="rId61" Type="http://schemas.openxmlformats.org/officeDocument/2006/relationships/image" Target="../media/image254.png"/><Relationship Id="rId60" Type="http://schemas.openxmlformats.org/officeDocument/2006/relationships/customXml" Target="../ink/ink251.xml"/><Relationship Id="rId6" Type="http://schemas.openxmlformats.org/officeDocument/2006/relationships/customXml" Target="../ink/ink224.xml"/><Relationship Id="rId59" Type="http://schemas.openxmlformats.org/officeDocument/2006/relationships/image" Target="../media/image253.png"/><Relationship Id="rId58" Type="http://schemas.openxmlformats.org/officeDocument/2006/relationships/customXml" Target="../ink/ink250.xml"/><Relationship Id="rId57" Type="http://schemas.openxmlformats.org/officeDocument/2006/relationships/image" Target="../media/image252.png"/><Relationship Id="rId56" Type="http://schemas.openxmlformats.org/officeDocument/2006/relationships/customXml" Target="../ink/ink249.xml"/><Relationship Id="rId55" Type="http://schemas.openxmlformats.org/officeDocument/2006/relationships/image" Target="../media/image251.png"/><Relationship Id="rId54" Type="http://schemas.openxmlformats.org/officeDocument/2006/relationships/customXml" Target="../ink/ink248.xml"/><Relationship Id="rId53" Type="http://schemas.openxmlformats.org/officeDocument/2006/relationships/image" Target="../media/image250.png"/><Relationship Id="rId52" Type="http://schemas.openxmlformats.org/officeDocument/2006/relationships/customXml" Target="../ink/ink247.xml"/><Relationship Id="rId51" Type="http://schemas.openxmlformats.org/officeDocument/2006/relationships/image" Target="../media/image249.png"/><Relationship Id="rId50" Type="http://schemas.openxmlformats.org/officeDocument/2006/relationships/customXml" Target="../ink/ink246.xml"/><Relationship Id="rId5" Type="http://schemas.openxmlformats.org/officeDocument/2006/relationships/image" Target="../media/image226.png"/><Relationship Id="rId49" Type="http://schemas.openxmlformats.org/officeDocument/2006/relationships/image" Target="../media/image248.png"/><Relationship Id="rId48" Type="http://schemas.openxmlformats.org/officeDocument/2006/relationships/customXml" Target="../ink/ink245.xml"/><Relationship Id="rId47" Type="http://schemas.openxmlformats.org/officeDocument/2006/relationships/image" Target="../media/image247.png"/><Relationship Id="rId46" Type="http://schemas.openxmlformats.org/officeDocument/2006/relationships/customXml" Target="../ink/ink244.xml"/><Relationship Id="rId45" Type="http://schemas.openxmlformats.org/officeDocument/2006/relationships/image" Target="../media/image246.png"/><Relationship Id="rId44" Type="http://schemas.openxmlformats.org/officeDocument/2006/relationships/customXml" Target="../ink/ink243.xml"/><Relationship Id="rId43" Type="http://schemas.openxmlformats.org/officeDocument/2006/relationships/image" Target="../media/image245.png"/><Relationship Id="rId42" Type="http://schemas.openxmlformats.org/officeDocument/2006/relationships/customXml" Target="../ink/ink242.xml"/><Relationship Id="rId41" Type="http://schemas.openxmlformats.org/officeDocument/2006/relationships/image" Target="../media/image244.png"/><Relationship Id="rId40" Type="http://schemas.openxmlformats.org/officeDocument/2006/relationships/customXml" Target="../ink/ink241.xml"/><Relationship Id="rId4" Type="http://schemas.openxmlformats.org/officeDocument/2006/relationships/customXml" Target="../ink/ink223.xml"/><Relationship Id="rId39" Type="http://schemas.openxmlformats.org/officeDocument/2006/relationships/image" Target="../media/image243.png"/><Relationship Id="rId38" Type="http://schemas.openxmlformats.org/officeDocument/2006/relationships/customXml" Target="../ink/ink240.xml"/><Relationship Id="rId37" Type="http://schemas.openxmlformats.org/officeDocument/2006/relationships/image" Target="../media/image242.png"/><Relationship Id="rId36" Type="http://schemas.openxmlformats.org/officeDocument/2006/relationships/customXml" Target="../ink/ink239.xml"/><Relationship Id="rId35" Type="http://schemas.openxmlformats.org/officeDocument/2006/relationships/image" Target="../media/image241.png"/><Relationship Id="rId34" Type="http://schemas.openxmlformats.org/officeDocument/2006/relationships/customXml" Target="../ink/ink238.xml"/><Relationship Id="rId33" Type="http://schemas.openxmlformats.org/officeDocument/2006/relationships/image" Target="../media/image240.png"/><Relationship Id="rId32" Type="http://schemas.openxmlformats.org/officeDocument/2006/relationships/customXml" Target="../ink/ink237.xml"/><Relationship Id="rId31" Type="http://schemas.openxmlformats.org/officeDocument/2006/relationships/image" Target="../media/image239.png"/><Relationship Id="rId30" Type="http://schemas.openxmlformats.org/officeDocument/2006/relationships/customXml" Target="../ink/ink236.xml"/><Relationship Id="rId3" Type="http://schemas.openxmlformats.org/officeDocument/2006/relationships/image" Target="../media/image225.png"/><Relationship Id="rId29" Type="http://schemas.openxmlformats.org/officeDocument/2006/relationships/image" Target="../media/image238.png"/><Relationship Id="rId28" Type="http://schemas.openxmlformats.org/officeDocument/2006/relationships/customXml" Target="../ink/ink235.xml"/><Relationship Id="rId27" Type="http://schemas.openxmlformats.org/officeDocument/2006/relationships/image" Target="../media/image237.png"/><Relationship Id="rId26" Type="http://schemas.openxmlformats.org/officeDocument/2006/relationships/customXml" Target="../ink/ink234.xml"/><Relationship Id="rId25" Type="http://schemas.openxmlformats.org/officeDocument/2006/relationships/image" Target="../media/image236.png"/><Relationship Id="rId24" Type="http://schemas.openxmlformats.org/officeDocument/2006/relationships/customXml" Target="../ink/ink233.xml"/><Relationship Id="rId23" Type="http://schemas.openxmlformats.org/officeDocument/2006/relationships/image" Target="../media/image235.png"/><Relationship Id="rId22" Type="http://schemas.openxmlformats.org/officeDocument/2006/relationships/customXml" Target="../ink/ink232.xml"/><Relationship Id="rId21" Type="http://schemas.openxmlformats.org/officeDocument/2006/relationships/image" Target="../media/image234.png"/><Relationship Id="rId20" Type="http://schemas.openxmlformats.org/officeDocument/2006/relationships/customXml" Target="../ink/ink231.xml"/><Relationship Id="rId2" Type="http://schemas.openxmlformats.org/officeDocument/2006/relationships/customXml" Target="../ink/ink222.xml"/><Relationship Id="rId19" Type="http://schemas.openxmlformats.org/officeDocument/2006/relationships/image" Target="../media/image233.png"/><Relationship Id="rId18" Type="http://schemas.openxmlformats.org/officeDocument/2006/relationships/customXml" Target="../ink/ink230.xml"/><Relationship Id="rId17" Type="http://schemas.openxmlformats.org/officeDocument/2006/relationships/image" Target="../media/image232.png"/><Relationship Id="rId16" Type="http://schemas.openxmlformats.org/officeDocument/2006/relationships/customXml" Target="../ink/ink229.xml"/><Relationship Id="rId15" Type="http://schemas.openxmlformats.org/officeDocument/2006/relationships/image" Target="../media/image231.png"/><Relationship Id="rId14" Type="http://schemas.openxmlformats.org/officeDocument/2006/relationships/customXml" Target="../ink/ink228.xml"/><Relationship Id="rId13" Type="http://schemas.openxmlformats.org/officeDocument/2006/relationships/image" Target="../media/image230.png"/><Relationship Id="rId12" Type="http://schemas.openxmlformats.org/officeDocument/2006/relationships/customXml" Target="../ink/ink227.xml"/><Relationship Id="rId117" Type="http://schemas.openxmlformats.org/officeDocument/2006/relationships/slideLayout" Target="../slideLayouts/slideLayout2.xml"/><Relationship Id="rId116" Type="http://schemas.openxmlformats.org/officeDocument/2006/relationships/tags" Target="../tags/tag75.xml"/><Relationship Id="rId115" Type="http://schemas.openxmlformats.org/officeDocument/2006/relationships/image" Target="../media/image281.png"/><Relationship Id="rId114" Type="http://schemas.openxmlformats.org/officeDocument/2006/relationships/customXml" Target="../ink/ink278.xml"/><Relationship Id="rId113" Type="http://schemas.openxmlformats.org/officeDocument/2006/relationships/image" Target="../media/image280.png"/><Relationship Id="rId112" Type="http://schemas.openxmlformats.org/officeDocument/2006/relationships/customXml" Target="../ink/ink277.xml"/><Relationship Id="rId111" Type="http://schemas.openxmlformats.org/officeDocument/2006/relationships/image" Target="../media/image279.png"/><Relationship Id="rId110" Type="http://schemas.openxmlformats.org/officeDocument/2006/relationships/customXml" Target="../ink/ink276.xml"/><Relationship Id="rId11" Type="http://schemas.openxmlformats.org/officeDocument/2006/relationships/image" Target="../media/image229.png"/><Relationship Id="rId109" Type="http://schemas.openxmlformats.org/officeDocument/2006/relationships/image" Target="../media/image278.png"/><Relationship Id="rId108" Type="http://schemas.openxmlformats.org/officeDocument/2006/relationships/customXml" Target="../ink/ink275.xml"/><Relationship Id="rId107" Type="http://schemas.openxmlformats.org/officeDocument/2006/relationships/image" Target="../media/image277.png"/><Relationship Id="rId106" Type="http://schemas.openxmlformats.org/officeDocument/2006/relationships/customXml" Target="../ink/ink274.xml"/><Relationship Id="rId105" Type="http://schemas.openxmlformats.org/officeDocument/2006/relationships/image" Target="../media/image276.png"/><Relationship Id="rId104" Type="http://schemas.openxmlformats.org/officeDocument/2006/relationships/customXml" Target="../ink/ink273.xml"/><Relationship Id="rId103" Type="http://schemas.openxmlformats.org/officeDocument/2006/relationships/image" Target="../media/image275.png"/><Relationship Id="rId102" Type="http://schemas.openxmlformats.org/officeDocument/2006/relationships/customXml" Target="../ink/ink272.xml"/><Relationship Id="rId101" Type="http://schemas.openxmlformats.org/officeDocument/2006/relationships/image" Target="../media/image274.png"/><Relationship Id="rId100" Type="http://schemas.openxmlformats.org/officeDocument/2006/relationships/customXml" Target="../ink/ink271.xml"/><Relationship Id="rId10" Type="http://schemas.openxmlformats.org/officeDocument/2006/relationships/customXml" Target="../ink/ink226.xml"/><Relationship Id="rId1" Type="http://schemas.openxmlformats.org/officeDocument/2006/relationships/image" Target="../media/image224.png"/></Relationships>
</file>

<file path=ppt/slides/_rels/slide9.xml.rels><?xml version="1.0" encoding="UTF-8" standalone="yes"?>
<Relationships xmlns="http://schemas.openxmlformats.org/package/2006/relationships"><Relationship Id="rId99" Type="http://schemas.openxmlformats.org/officeDocument/2006/relationships/image" Target="../media/image331.png"/><Relationship Id="rId98" Type="http://schemas.openxmlformats.org/officeDocument/2006/relationships/customXml" Target="../ink/ink326.xml"/><Relationship Id="rId97" Type="http://schemas.openxmlformats.org/officeDocument/2006/relationships/image" Target="../media/image330.png"/><Relationship Id="rId96" Type="http://schemas.openxmlformats.org/officeDocument/2006/relationships/customXml" Target="../ink/ink325.xml"/><Relationship Id="rId95" Type="http://schemas.openxmlformats.org/officeDocument/2006/relationships/image" Target="../media/image329.png"/><Relationship Id="rId94" Type="http://schemas.openxmlformats.org/officeDocument/2006/relationships/customXml" Target="../ink/ink324.xml"/><Relationship Id="rId93" Type="http://schemas.openxmlformats.org/officeDocument/2006/relationships/image" Target="../media/image328.png"/><Relationship Id="rId92" Type="http://schemas.openxmlformats.org/officeDocument/2006/relationships/customXml" Target="../ink/ink323.xml"/><Relationship Id="rId91" Type="http://schemas.openxmlformats.org/officeDocument/2006/relationships/image" Target="../media/image327.png"/><Relationship Id="rId90" Type="http://schemas.openxmlformats.org/officeDocument/2006/relationships/customXml" Target="../ink/ink322.xml"/><Relationship Id="rId9" Type="http://schemas.openxmlformats.org/officeDocument/2006/relationships/customXml" Target="../ink/ink281.xml"/><Relationship Id="rId89" Type="http://schemas.openxmlformats.org/officeDocument/2006/relationships/image" Target="../media/image326.png"/><Relationship Id="rId88" Type="http://schemas.openxmlformats.org/officeDocument/2006/relationships/customXml" Target="../ink/ink321.xml"/><Relationship Id="rId87" Type="http://schemas.openxmlformats.org/officeDocument/2006/relationships/image" Target="../media/image325.png"/><Relationship Id="rId86" Type="http://schemas.openxmlformats.org/officeDocument/2006/relationships/customXml" Target="../ink/ink320.xml"/><Relationship Id="rId85" Type="http://schemas.openxmlformats.org/officeDocument/2006/relationships/image" Target="../media/image324.png"/><Relationship Id="rId84" Type="http://schemas.openxmlformats.org/officeDocument/2006/relationships/customXml" Target="../ink/ink319.xml"/><Relationship Id="rId83" Type="http://schemas.openxmlformats.org/officeDocument/2006/relationships/image" Target="../media/image323.png"/><Relationship Id="rId82" Type="http://schemas.openxmlformats.org/officeDocument/2006/relationships/customXml" Target="../ink/ink318.xml"/><Relationship Id="rId81" Type="http://schemas.openxmlformats.org/officeDocument/2006/relationships/image" Target="../media/image322.png"/><Relationship Id="rId80" Type="http://schemas.openxmlformats.org/officeDocument/2006/relationships/customXml" Target="../ink/ink317.xml"/><Relationship Id="rId8" Type="http://schemas.openxmlformats.org/officeDocument/2006/relationships/image" Target="../media/image287.png"/><Relationship Id="rId79" Type="http://schemas.openxmlformats.org/officeDocument/2006/relationships/image" Target="../media/image321.png"/><Relationship Id="rId78" Type="http://schemas.openxmlformats.org/officeDocument/2006/relationships/customXml" Target="../ink/ink316.xml"/><Relationship Id="rId77" Type="http://schemas.openxmlformats.org/officeDocument/2006/relationships/image" Target="../media/image320.png"/><Relationship Id="rId76" Type="http://schemas.openxmlformats.org/officeDocument/2006/relationships/customXml" Target="../ink/ink315.xml"/><Relationship Id="rId75" Type="http://schemas.openxmlformats.org/officeDocument/2006/relationships/image" Target="../media/image319.png"/><Relationship Id="rId74" Type="http://schemas.openxmlformats.org/officeDocument/2006/relationships/customXml" Target="../ink/ink314.xml"/><Relationship Id="rId73" Type="http://schemas.openxmlformats.org/officeDocument/2006/relationships/image" Target="../media/image318.png"/><Relationship Id="rId72" Type="http://schemas.openxmlformats.org/officeDocument/2006/relationships/customXml" Target="../ink/ink313.xml"/><Relationship Id="rId71" Type="http://schemas.openxmlformats.org/officeDocument/2006/relationships/image" Target="../media/image317.png"/><Relationship Id="rId70" Type="http://schemas.openxmlformats.org/officeDocument/2006/relationships/customXml" Target="../ink/ink312.xml"/><Relationship Id="rId7" Type="http://schemas.openxmlformats.org/officeDocument/2006/relationships/customXml" Target="../ink/ink280.xml"/><Relationship Id="rId69" Type="http://schemas.openxmlformats.org/officeDocument/2006/relationships/image" Target="../media/image316.png"/><Relationship Id="rId68" Type="http://schemas.openxmlformats.org/officeDocument/2006/relationships/customXml" Target="../ink/ink311.xml"/><Relationship Id="rId67" Type="http://schemas.openxmlformats.org/officeDocument/2006/relationships/image" Target="../media/image315.png"/><Relationship Id="rId66" Type="http://schemas.openxmlformats.org/officeDocument/2006/relationships/customXml" Target="../ink/ink310.xml"/><Relationship Id="rId65" Type="http://schemas.openxmlformats.org/officeDocument/2006/relationships/image" Target="../media/image314.png"/><Relationship Id="rId64" Type="http://schemas.openxmlformats.org/officeDocument/2006/relationships/customXml" Target="../ink/ink309.xml"/><Relationship Id="rId63" Type="http://schemas.openxmlformats.org/officeDocument/2006/relationships/image" Target="../media/image313.png"/><Relationship Id="rId62" Type="http://schemas.openxmlformats.org/officeDocument/2006/relationships/customXml" Target="../ink/ink308.xml"/><Relationship Id="rId61" Type="http://schemas.openxmlformats.org/officeDocument/2006/relationships/image" Target="../media/image312.png"/><Relationship Id="rId60" Type="http://schemas.openxmlformats.org/officeDocument/2006/relationships/customXml" Target="../ink/ink307.xml"/><Relationship Id="rId6" Type="http://schemas.openxmlformats.org/officeDocument/2006/relationships/image" Target="../media/image286.png"/><Relationship Id="rId59" Type="http://schemas.openxmlformats.org/officeDocument/2006/relationships/image" Target="../media/image311.png"/><Relationship Id="rId58" Type="http://schemas.openxmlformats.org/officeDocument/2006/relationships/customXml" Target="../ink/ink306.xml"/><Relationship Id="rId57" Type="http://schemas.openxmlformats.org/officeDocument/2006/relationships/image" Target="../media/image310.png"/><Relationship Id="rId56" Type="http://schemas.openxmlformats.org/officeDocument/2006/relationships/customXml" Target="../ink/ink305.xml"/><Relationship Id="rId55" Type="http://schemas.openxmlformats.org/officeDocument/2006/relationships/image" Target="../media/image309.png"/><Relationship Id="rId54" Type="http://schemas.openxmlformats.org/officeDocument/2006/relationships/customXml" Target="../ink/ink304.xml"/><Relationship Id="rId53" Type="http://schemas.openxmlformats.org/officeDocument/2006/relationships/image" Target="../media/image308.png"/><Relationship Id="rId52" Type="http://schemas.openxmlformats.org/officeDocument/2006/relationships/customXml" Target="../ink/ink303.xml"/><Relationship Id="rId51" Type="http://schemas.openxmlformats.org/officeDocument/2006/relationships/image" Target="../media/image307.png"/><Relationship Id="rId50" Type="http://schemas.openxmlformats.org/officeDocument/2006/relationships/customXml" Target="../ink/ink302.xml"/><Relationship Id="rId5" Type="http://schemas.openxmlformats.org/officeDocument/2006/relationships/customXml" Target="../ink/ink279.xml"/><Relationship Id="rId49" Type="http://schemas.openxmlformats.org/officeDocument/2006/relationships/image" Target="../media/image306.png"/><Relationship Id="rId48" Type="http://schemas.openxmlformats.org/officeDocument/2006/relationships/customXml" Target="../ink/ink301.xml"/><Relationship Id="rId47" Type="http://schemas.openxmlformats.org/officeDocument/2006/relationships/image" Target="../media/image305.png"/><Relationship Id="rId46" Type="http://schemas.openxmlformats.org/officeDocument/2006/relationships/customXml" Target="../ink/ink300.xml"/><Relationship Id="rId45" Type="http://schemas.openxmlformats.org/officeDocument/2006/relationships/image" Target="../media/image304.png"/><Relationship Id="rId44" Type="http://schemas.openxmlformats.org/officeDocument/2006/relationships/customXml" Target="../ink/ink299.xml"/><Relationship Id="rId43" Type="http://schemas.openxmlformats.org/officeDocument/2006/relationships/image" Target="../media/image303.png"/><Relationship Id="rId42" Type="http://schemas.openxmlformats.org/officeDocument/2006/relationships/customXml" Target="../ink/ink298.xml"/><Relationship Id="rId41" Type="http://schemas.openxmlformats.org/officeDocument/2006/relationships/image" Target="../media/image302.png"/><Relationship Id="rId40" Type="http://schemas.openxmlformats.org/officeDocument/2006/relationships/customXml" Target="../ink/ink297.xml"/><Relationship Id="rId4" Type="http://schemas.openxmlformats.org/officeDocument/2006/relationships/image" Target="../media/image285.png"/><Relationship Id="rId39" Type="http://schemas.openxmlformats.org/officeDocument/2006/relationships/image" Target="../media/image301.png"/><Relationship Id="rId38" Type="http://schemas.openxmlformats.org/officeDocument/2006/relationships/customXml" Target="../ink/ink296.xml"/><Relationship Id="rId37" Type="http://schemas.openxmlformats.org/officeDocument/2006/relationships/image" Target="../media/image300.png"/><Relationship Id="rId36" Type="http://schemas.openxmlformats.org/officeDocument/2006/relationships/customXml" Target="../ink/ink295.xml"/><Relationship Id="rId35" Type="http://schemas.openxmlformats.org/officeDocument/2006/relationships/image" Target="../media/image299.png"/><Relationship Id="rId34" Type="http://schemas.openxmlformats.org/officeDocument/2006/relationships/customXml" Target="../ink/ink294.xml"/><Relationship Id="rId33" Type="http://schemas.openxmlformats.org/officeDocument/2006/relationships/customXml" Target="../ink/ink293.xml"/><Relationship Id="rId32" Type="http://schemas.openxmlformats.org/officeDocument/2006/relationships/image" Target="../media/image163.png"/><Relationship Id="rId31" Type="http://schemas.openxmlformats.org/officeDocument/2006/relationships/customXml" Target="../ink/ink292.xml"/><Relationship Id="rId30" Type="http://schemas.openxmlformats.org/officeDocument/2006/relationships/image" Target="../media/image298.png"/><Relationship Id="rId3" Type="http://schemas.openxmlformats.org/officeDocument/2006/relationships/image" Target="../media/image284.png"/><Relationship Id="rId29" Type="http://schemas.openxmlformats.org/officeDocument/2006/relationships/customXml" Target="../ink/ink291.xml"/><Relationship Id="rId28" Type="http://schemas.openxmlformats.org/officeDocument/2006/relationships/image" Target="../media/image297.png"/><Relationship Id="rId27" Type="http://schemas.openxmlformats.org/officeDocument/2006/relationships/customXml" Target="../ink/ink290.xml"/><Relationship Id="rId26" Type="http://schemas.openxmlformats.org/officeDocument/2006/relationships/image" Target="../media/image296.png"/><Relationship Id="rId25" Type="http://schemas.openxmlformats.org/officeDocument/2006/relationships/customXml" Target="../ink/ink289.xml"/><Relationship Id="rId24" Type="http://schemas.openxmlformats.org/officeDocument/2006/relationships/image" Target="../media/image295.png"/><Relationship Id="rId23" Type="http://schemas.openxmlformats.org/officeDocument/2006/relationships/customXml" Target="../ink/ink288.xml"/><Relationship Id="rId22" Type="http://schemas.openxmlformats.org/officeDocument/2006/relationships/image" Target="../media/image294.png"/><Relationship Id="rId21" Type="http://schemas.openxmlformats.org/officeDocument/2006/relationships/customXml" Target="../ink/ink287.xml"/><Relationship Id="rId20" Type="http://schemas.openxmlformats.org/officeDocument/2006/relationships/image" Target="../media/image293.png"/><Relationship Id="rId2" Type="http://schemas.openxmlformats.org/officeDocument/2006/relationships/image" Target="../media/image283.png"/><Relationship Id="rId19" Type="http://schemas.openxmlformats.org/officeDocument/2006/relationships/customXml" Target="../ink/ink286.xml"/><Relationship Id="rId18" Type="http://schemas.openxmlformats.org/officeDocument/2006/relationships/image" Target="../media/image292.png"/><Relationship Id="rId17" Type="http://schemas.openxmlformats.org/officeDocument/2006/relationships/customXml" Target="../ink/ink285.xml"/><Relationship Id="rId16" Type="http://schemas.openxmlformats.org/officeDocument/2006/relationships/image" Target="../media/image291.png"/><Relationship Id="rId15" Type="http://schemas.openxmlformats.org/officeDocument/2006/relationships/customXml" Target="../ink/ink284.xml"/><Relationship Id="rId14" Type="http://schemas.openxmlformats.org/officeDocument/2006/relationships/image" Target="../media/image290.png"/><Relationship Id="rId13" Type="http://schemas.openxmlformats.org/officeDocument/2006/relationships/customXml" Target="../ink/ink283.xml"/><Relationship Id="rId126" Type="http://schemas.openxmlformats.org/officeDocument/2006/relationships/notesSlide" Target="../notesSlides/notesSlide6.xml"/><Relationship Id="rId125" Type="http://schemas.openxmlformats.org/officeDocument/2006/relationships/slideLayout" Target="../slideLayouts/slideLayout2.xml"/><Relationship Id="rId124" Type="http://schemas.openxmlformats.org/officeDocument/2006/relationships/tags" Target="../tags/tag76.xml"/><Relationship Id="rId123" Type="http://schemas.openxmlformats.org/officeDocument/2006/relationships/image" Target="../media/image343.png"/><Relationship Id="rId122" Type="http://schemas.openxmlformats.org/officeDocument/2006/relationships/customXml" Target="../ink/ink338.xml"/><Relationship Id="rId121" Type="http://schemas.openxmlformats.org/officeDocument/2006/relationships/image" Target="../media/image342.png"/><Relationship Id="rId120" Type="http://schemas.openxmlformats.org/officeDocument/2006/relationships/customXml" Target="../ink/ink337.xml"/><Relationship Id="rId12" Type="http://schemas.openxmlformats.org/officeDocument/2006/relationships/image" Target="../media/image289.png"/><Relationship Id="rId119" Type="http://schemas.openxmlformats.org/officeDocument/2006/relationships/image" Target="../media/image341.png"/><Relationship Id="rId118" Type="http://schemas.openxmlformats.org/officeDocument/2006/relationships/customXml" Target="../ink/ink336.xml"/><Relationship Id="rId117" Type="http://schemas.openxmlformats.org/officeDocument/2006/relationships/image" Target="../media/image340.png"/><Relationship Id="rId116" Type="http://schemas.openxmlformats.org/officeDocument/2006/relationships/customXml" Target="../ink/ink335.xml"/><Relationship Id="rId115" Type="http://schemas.openxmlformats.org/officeDocument/2006/relationships/image" Target="../media/image339.png"/><Relationship Id="rId114" Type="http://schemas.openxmlformats.org/officeDocument/2006/relationships/customXml" Target="../ink/ink334.xml"/><Relationship Id="rId113" Type="http://schemas.openxmlformats.org/officeDocument/2006/relationships/image" Target="../media/image338.png"/><Relationship Id="rId112" Type="http://schemas.openxmlformats.org/officeDocument/2006/relationships/customXml" Target="../ink/ink333.xml"/><Relationship Id="rId111" Type="http://schemas.openxmlformats.org/officeDocument/2006/relationships/image" Target="../media/image337.png"/><Relationship Id="rId110" Type="http://schemas.openxmlformats.org/officeDocument/2006/relationships/customXml" Target="../ink/ink332.xml"/><Relationship Id="rId11" Type="http://schemas.openxmlformats.org/officeDocument/2006/relationships/customXml" Target="../ink/ink282.xml"/><Relationship Id="rId109" Type="http://schemas.openxmlformats.org/officeDocument/2006/relationships/image" Target="../media/image336.png"/><Relationship Id="rId108" Type="http://schemas.openxmlformats.org/officeDocument/2006/relationships/customXml" Target="../ink/ink331.xml"/><Relationship Id="rId107" Type="http://schemas.openxmlformats.org/officeDocument/2006/relationships/image" Target="../media/image335.png"/><Relationship Id="rId106" Type="http://schemas.openxmlformats.org/officeDocument/2006/relationships/customXml" Target="../ink/ink330.xml"/><Relationship Id="rId105" Type="http://schemas.openxmlformats.org/officeDocument/2006/relationships/image" Target="../media/image334.png"/><Relationship Id="rId104" Type="http://schemas.openxmlformats.org/officeDocument/2006/relationships/customXml" Target="../ink/ink329.xml"/><Relationship Id="rId103" Type="http://schemas.openxmlformats.org/officeDocument/2006/relationships/image" Target="../media/image333.png"/><Relationship Id="rId102" Type="http://schemas.openxmlformats.org/officeDocument/2006/relationships/customXml" Target="../ink/ink328.xml"/><Relationship Id="rId101" Type="http://schemas.openxmlformats.org/officeDocument/2006/relationships/image" Target="../media/image332.png"/><Relationship Id="rId100" Type="http://schemas.openxmlformats.org/officeDocument/2006/relationships/customXml" Target="../ink/ink327.xml"/><Relationship Id="rId10" Type="http://schemas.openxmlformats.org/officeDocument/2006/relationships/image" Target="../media/image288.png"/><Relationship Id="rId1" Type="http://schemas.openxmlformats.org/officeDocument/2006/relationships/image" Target="../media/image2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fontScale="90000"/>
          </a:bodyPr>
          <a:p>
            <a:r>
              <a:rPr lang="zh-CN" altLang="zh-CN"/>
              <a:t>A Topological Hierarchy for Functions on</a:t>
            </a:r>
            <a:r>
              <a:rPr lang="en-US" altLang="zh-CN"/>
              <a:t> </a:t>
            </a:r>
            <a:r>
              <a:rPr lang="zh-CN" altLang="zh-CN"/>
              <a:t>Triangulated Surfaces</a:t>
            </a:r>
            <a:endParaRPr lang="zh-CN" altLang="zh-CN"/>
          </a:p>
        </p:txBody>
      </p:sp>
      <p:sp>
        <p:nvSpPr>
          <p:cNvPr id="3" name="副标题 2"/>
          <p:cNvSpPr>
            <a:spLocks noGrp="1"/>
          </p:cNvSpPr>
          <p:nvPr>
            <p:ph type="subTitle" idx="1"/>
            <p:custDataLst>
              <p:tags r:id="rId2"/>
            </p:custDataLst>
          </p:nvPr>
        </p:nvSpPr>
        <p:spPr>
          <a:xfrm>
            <a:off x="1198880" y="3560445"/>
            <a:ext cx="9799320" cy="2053590"/>
          </a:xfrm>
        </p:spPr>
        <p:txBody>
          <a:bodyPr>
            <a:normAutofit/>
          </a:bodyPr>
          <a:p>
            <a:pPr algn="l"/>
            <a:r>
              <a:rPr lang="en-US" altLang="zh-CN" b="1"/>
              <a:t>Authors:</a:t>
            </a:r>
            <a:r>
              <a:rPr lang="en-US" altLang="zh-CN"/>
              <a:t> Peer-Timo Bremer, Herbert Edelsbrunner, Bernd Hamann and Valerio Pascucci</a:t>
            </a:r>
            <a:endParaRPr lang="en-US" altLang="zh-CN"/>
          </a:p>
          <a:p>
            <a:pPr algn="l"/>
            <a:r>
              <a:rPr lang="en-US" altLang="zh-CN" b="1"/>
              <a:t>Presenter: </a:t>
            </a:r>
            <a:r>
              <a:rPr lang="en-US" altLang="zh-CN"/>
              <a:t>Yansong Yu</a:t>
            </a:r>
            <a:endParaRPr lang="en-US" altLang="zh-CN"/>
          </a:p>
          <a:p>
            <a:pPr algn="l"/>
            <a:r>
              <a:rPr lang="en-US" altLang="zh-CN" b="1"/>
              <a:t>Date:</a:t>
            </a:r>
            <a:r>
              <a:rPr lang="en-US" altLang="zh-CN"/>
              <a:t> 07/16/2024</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p>
            <a:r>
              <a:rPr lang="en-US" altLang="zh-CN"/>
              <a:t>The gradient of a 2D function, for example, f(x, y) = x^2 + y^2 and f(x, y) = sin(x) + sin(y), form vector fields.</a:t>
            </a:r>
            <a:endParaRPr lang="en-US" altLang="zh-CN"/>
          </a:p>
        </p:txBody>
      </p:sp>
      <p:pic>
        <p:nvPicPr>
          <p:cNvPr id="5" name="图片 4"/>
          <p:cNvPicPr>
            <a:picLocks noChangeAspect="1"/>
          </p:cNvPicPr>
          <p:nvPr/>
        </p:nvPicPr>
        <p:blipFill>
          <a:blip r:embed="rId1"/>
          <a:stretch>
            <a:fillRect/>
          </a:stretch>
        </p:blipFill>
        <p:spPr>
          <a:xfrm>
            <a:off x="1230630" y="2614930"/>
            <a:ext cx="4303607" cy="3420000"/>
          </a:xfrm>
          <a:prstGeom prst="rect">
            <a:avLst/>
          </a:prstGeom>
        </p:spPr>
      </p:pic>
      <p:pic>
        <p:nvPicPr>
          <p:cNvPr id="6" name="图片 5"/>
          <p:cNvPicPr>
            <a:picLocks noChangeAspect="1"/>
          </p:cNvPicPr>
          <p:nvPr/>
        </p:nvPicPr>
        <p:blipFill>
          <a:blip r:embed="rId2"/>
          <a:stretch>
            <a:fillRect/>
          </a:stretch>
        </p:blipFill>
        <p:spPr>
          <a:xfrm>
            <a:off x="6376670" y="2614930"/>
            <a:ext cx="4298619" cy="3420000"/>
          </a:xfrm>
          <a:prstGeom prst="rect">
            <a:avLst/>
          </a:prstGeom>
        </p:spPr>
      </p:pic>
      <p:sp>
        <p:nvSpPr>
          <p:cNvPr id="9" name="文本框 8"/>
          <p:cNvSpPr txBox="1"/>
          <p:nvPr/>
        </p:nvSpPr>
        <p:spPr>
          <a:xfrm>
            <a:off x="1230630" y="6035040"/>
            <a:ext cx="4303395" cy="368300"/>
          </a:xfrm>
          <a:prstGeom prst="rect">
            <a:avLst/>
          </a:prstGeom>
          <a:noFill/>
        </p:spPr>
        <p:txBody>
          <a:bodyPr wrap="square" rtlCol="0">
            <a:spAutoFit/>
          </a:bodyPr>
          <a:p>
            <a:pPr algn="ctr"/>
            <a:r>
              <a:rPr lang="en-US" altLang="zh-CN">
                <a:sym typeface="Symbol" panose="05050102010706020507" charset="0"/>
              </a:rPr>
              <a:t>f = (2x, 2y)</a:t>
            </a:r>
            <a:endParaRPr lang="zh-CN" altLang="en-US">
              <a:sym typeface="Symbol" panose="05050102010706020507" charset="0"/>
            </a:endParaRPr>
          </a:p>
        </p:txBody>
      </p:sp>
      <p:sp>
        <p:nvSpPr>
          <p:cNvPr id="10" name="文本框 9"/>
          <p:cNvSpPr txBox="1"/>
          <p:nvPr/>
        </p:nvSpPr>
        <p:spPr>
          <a:xfrm>
            <a:off x="6371590" y="6035040"/>
            <a:ext cx="4303395" cy="368300"/>
          </a:xfrm>
          <a:prstGeom prst="rect">
            <a:avLst/>
          </a:prstGeom>
          <a:noFill/>
        </p:spPr>
        <p:txBody>
          <a:bodyPr wrap="square" rtlCol="0">
            <a:spAutoFit/>
          </a:bodyPr>
          <a:p>
            <a:pPr algn="ctr"/>
            <a:r>
              <a:rPr lang="en-US" altLang="zh-CN">
                <a:sym typeface="Symbol" panose="05050102010706020507" charset="0"/>
              </a:rPr>
              <a:t>f = (cos(x), cos(y))</a:t>
            </a:r>
            <a:endParaRPr lang="zh-CN" altLang="en-US">
              <a:sym typeface="Symbol" panose="05050102010706020507" charset="0"/>
            </a:endParaRPr>
          </a:p>
        </p:txBody>
      </p:sp>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186170" y="1905000"/>
              <a:ext cx="2148205" cy="118745"/>
            </p14:xfrm>
          </p:contentPart>
        </mc:Choice>
        <mc:Fallback xmlns="">
          <p:pic>
            <p:nvPicPr>
              <p:cNvPr id="4" name="墨迹 3"/>
            </p:nvPicPr>
            <p:blipFill>
              <a:blip r:embed="rId4"/>
            </p:blipFill>
            <p:spPr>
              <a:xfrm>
                <a:off x="6186170" y="1905000"/>
                <a:ext cx="2148205" cy="1187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4476750" y="2328545"/>
              <a:ext cx="118745" cy="357505"/>
            </p14:xfrm>
          </p:contentPart>
        </mc:Choice>
        <mc:Fallback xmlns="">
          <p:pic>
            <p:nvPicPr>
              <p:cNvPr id="7" name="墨迹 6"/>
            </p:nvPicPr>
            <p:blipFill>
              <a:blip r:embed="rId6"/>
            </p:blipFill>
            <p:spPr>
              <a:xfrm>
                <a:off x="4476750" y="2328545"/>
                <a:ext cx="118745" cy="3575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4419600" y="2519045"/>
              <a:ext cx="271145" cy="252730"/>
            </p14:xfrm>
          </p:contentPart>
        </mc:Choice>
        <mc:Fallback xmlns="">
          <p:pic>
            <p:nvPicPr>
              <p:cNvPr id="8" name="墨迹 7"/>
            </p:nvPicPr>
            <p:blipFill>
              <a:blip r:embed="rId8"/>
            </p:blipFill>
            <p:spPr>
              <a:xfrm>
                <a:off x="4419600" y="2519045"/>
                <a:ext cx="271145" cy="25273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8214995" y="2085975"/>
              <a:ext cx="90805" cy="433070"/>
            </p14:xfrm>
          </p:contentPart>
        </mc:Choice>
        <mc:Fallback xmlns="">
          <p:pic>
            <p:nvPicPr>
              <p:cNvPr id="11" name="墨迹 10"/>
            </p:nvPicPr>
            <p:blipFill>
              <a:blip r:embed="rId10"/>
            </p:blipFill>
            <p:spPr>
              <a:xfrm>
                <a:off x="8214995" y="2085975"/>
                <a:ext cx="90805" cy="43307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8129270" y="2366645"/>
              <a:ext cx="257175" cy="176530"/>
            </p14:xfrm>
          </p:contentPart>
        </mc:Choice>
        <mc:Fallback xmlns="">
          <p:pic>
            <p:nvPicPr>
              <p:cNvPr id="12" name="墨迹 11"/>
            </p:nvPicPr>
            <p:blipFill>
              <a:blip r:embed="rId12"/>
            </p:blipFill>
            <p:spPr>
              <a:xfrm>
                <a:off x="8129270" y="2366645"/>
                <a:ext cx="257175" cy="17653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8214995" y="2057400"/>
              <a:ext cx="43180" cy="385445"/>
            </p14:xfrm>
          </p:contentPart>
        </mc:Choice>
        <mc:Fallback xmlns="">
          <p:pic>
            <p:nvPicPr>
              <p:cNvPr id="13" name="墨迹 12"/>
            </p:nvPicPr>
            <p:blipFill>
              <a:blip r:embed="rId14"/>
            </p:blipFill>
            <p:spPr>
              <a:xfrm>
                <a:off x="8214995" y="2057400"/>
                <a:ext cx="43180" cy="38544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8081645" y="2381250"/>
              <a:ext cx="290830" cy="233045"/>
            </p14:xfrm>
          </p:contentPart>
        </mc:Choice>
        <mc:Fallback xmlns="">
          <p:pic>
            <p:nvPicPr>
              <p:cNvPr id="14" name="墨迹 13"/>
            </p:nvPicPr>
            <p:blipFill>
              <a:blip r:embed="rId16"/>
            </p:blipFill>
            <p:spPr>
              <a:xfrm>
                <a:off x="8081645" y="2381250"/>
                <a:ext cx="290830" cy="23304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2861945" y="6343650"/>
              <a:ext cx="1243330" cy="80645"/>
            </p14:xfrm>
          </p:contentPart>
        </mc:Choice>
        <mc:Fallback xmlns="">
          <p:pic>
            <p:nvPicPr>
              <p:cNvPr id="15" name="墨迹 14"/>
            </p:nvPicPr>
            <p:blipFill>
              <a:blip r:embed="rId18"/>
            </p:blipFill>
            <p:spPr>
              <a:xfrm>
                <a:off x="2861945" y="6343650"/>
                <a:ext cx="1243330" cy="8064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2947670" y="6405245"/>
              <a:ext cx="1114425" cy="47625"/>
            </p14:xfrm>
          </p:contentPart>
        </mc:Choice>
        <mc:Fallback xmlns="">
          <p:pic>
            <p:nvPicPr>
              <p:cNvPr id="16" name="墨迹 15"/>
            </p:nvPicPr>
            <p:blipFill>
              <a:blip r:embed="rId20"/>
            </p:blipFill>
            <p:spPr>
              <a:xfrm>
                <a:off x="2947670" y="6405245"/>
                <a:ext cx="1114425" cy="476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5071745" y="6143625"/>
              <a:ext cx="161925" cy="209550"/>
            </p14:xfrm>
          </p:contentPart>
        </mc:Choice>
        <mc:Fallback xmlns="">
          <p:pic>
            <p:nvPicPr>
              <p:cNvPr id="17" name="墨迹 16"/>
            </p:nvPicPr>
            <p:blipFill>
              <a:blip r:embed="rId22"/>
            </p:blipFill>
            <p:spPr>
              <a:xfrm>
                <a:off x="5071745" y="6143625"/>
                <a:ext cx="161925" cy="2095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5119370" y="6109970"/>
              <a:ext cx="167005" cy="271780"/>
            </p14:xfrm>
          </p:contentPart>
        </mc:Choice>
        <mc:Fallback xmlns="">
          <p:pic>
            <p:nvPicPr>
              <p:cNvPr id="18" name="墨迹 17"/>
            </p:nvPicPr>
            <p:blipFill>
              <a:blip r:embed="rId24"/>
            </p:blipFill>
            <p:spPr>
              <a:xfrm>
                <a:off x="5119370" y="6109970"/>
                <a:ext cx="167005" cy="2717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4947920" y="6224270"/>
              <a:ext cx="176530" cy="52705"/>
            </p14:xfrm>
          </p:contentPart>
        </mc:Choice>
        <mc:Fallback xmlns="">
          <p:pic>
            <p:nvPicPr>
              <p:cNvPr id="19" name="墨迹 18"/>
            </p:nvPicPr>
            <p:blipFill>
              <a:blip r:embed="rId26"/>
            </p:blipFill>
            <p:spPr>
              <a:xfrm>
                <a:off x="4947920" y="6224270"/>
                <a:ext cx="176530" cy="5270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5443220" y="5857875"/>
              <a:ext cx="180975" cy="600075"/>
            </p14:xfrm>
          </p:contentPart>
        </mc:Choice>
        <mc:Fallback xmlns="">
          <p:pic>
            <p:nvPicPr>
              <p:cNvPr id="20" name="墨迹 19"/>
            </p:nvPicPr>
            <p:blipFill>
              <a:blip r:embed="rId28"/>
            </p:blipFill>
            <p:spPr>
              <a:xfrm>
                <a:off x="5443220" y="5857875"/>
                <a:ext cx="180975" cy="6000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5353050" y="6029325"/>
              <a:ext cx="295275" cy="133350"/>
            </p14:xfrm>
          </p:contentPart>
        </mc:Choice>
        <mc:Fallback xmlns="">
          <p:pic>
            <p:nvPicPr>
              <p:cNvPr id="21" name="墨迹 20"/>
            </p:nvPicPr>
            <p:blipFill>
              <a:blip r:embed="rId30"/>
            </p:blipFill>
            <p:spPr>
              <a:xfrm>
                <a:off x="5353050" y="6029325"/>
                <a:ext cx="295275" cy="1333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5105400" y="6353175"/>
              <a:ext cx="690245" cy="200025"/>
            </p14:xfrm>
          </p:contentPart>
        </mc:Choice>
        <mc:Fallback xmlns="">
          <p:pic>
            <p:nvPicPr>
              <p:cNvPr id="22" name="墨迹 21"/>
            </p:nvPicPr>
            <p:blipFill>
              <a:blip r:embed="rId32"/>
            </p:blipFill>
            <p:spPr>
              <a:xfrm>
                <a:off x="5105400" y="6353175"/>
                <a:ext cx="690245" cy="200025"/>
              </a:xfrm>
              <a:prstGeom prst="rect"/>
            </p:spPr>
          </p:pic>
        </mc:Fallback>
      </mc:AlternateContent>
    </p:spTree>
    <p:custDataLst>
      <p:tags r:id="rId3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直接连接符 14"/>
          <p:cNvCxnSpPr/>
          <p:nvPr/>
        </p:nvCxnSpPr>
        <p:spPr>
          <a:xfrm>
            <a:off x="6248400" y="6102985"/>
            <a:ext cx="4784725" cy="0"/>
          </a:xfrm>
          <a:prstGeom prst="line">
            <a:avLst/>
          </a:prstGeom>
        </p:spPr>
        <p:style>
          <a:lnRef idx="2">
            <a:schemeClr val="accent1"/>
          </a:lnRef>
          <a:fillRef idx="0">
            <a:srgbClr val="FFFFFF"/>
          </a:fillRef>
          <a:effectRef idx="0">
            <a:srgbClr val="FFFFFF"/>
          </a:effectRef>
          <a:fontRef idx="minor">
            <a:schemeClr val="tx1"/>
          </a:fontRef>
        </p:style>
      </p:cxnSp>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p>
            <a:r>
              <a:rPr lang="en-US" altLang="zh-CN"/>
              <a:t>From a gradient field like this, we start from a point whose gradient is not </a:t>
            </a:r>
            <a:r>
              <a:rPr lang="en-US" altLang="zh-CN" b="1"/>
              <a:t>0, then we follow the </a:t>
            </a:r>
            <a:r>
              <a:rPr lang="en-US" altLang="zh-CN">
                <a:sym typeface="Symbol" panose="05050102010706020507" charset="0"/>
              </a:rPr>
              <a:t>f and -f, then we can get a </a:t>
            </a:r>
            <a:r>
              <a:rPr lang="en-US" altLang="zh-CN" b="1">
                <a:sym typeface="Symbol" panose="05050102010706020507" charset="0"/>
              </a:rPr>
              <a:t>integral line </a:t>
            </a:r>
            <a:r>
              <a:rPr lang="en-US" altLang="zh-CN">
                <a:sym typeface="Symbol" panose="05050102010706020507" charset="0"/>
              </a:rPr>
              <a:t>whose two ends should both be critical points (and technically, the line doesn’t contain either of the critical points).</a:t>
            </a:r>
            <a:endParaRPr lang="en-US" altLang="zh-CN">
              <a:sym typeface="Symbol" panose="05050102010706020507" charset="0"/>
            </a:endParaRPr>
          </a:p>
          <a:p>
            <a:r>
              <a:rPr lang="en-US" altLang="zh-CN">
                <a:sym typeface="Symbol" panose="05050102010706020507" charset="0"/>
              </a:rPr>
              <a:t>Since the line follow the gradient, so the line is monotonic, so the 2 criticals are not the same.</a:t>
            </a:r>
            <a:endParaRPr lang="en-US" altLang="zh-CN">
              <a:sym typeface="Symbol" panose="05050102010706020507" charset="0"/>
            </a:endParaRPr>
          </a:p>
          <a:p>
            <a:endParaRPr lang="en-US" altLang="zh-CN">
              <a:sym typeface="Symbol" panose="05050102010706020507" charset="0"/>
            </a:endParaRPr>
          </a:p>
          <a:p>
            <a:endParaRPr lang="en-US" altLang="zh-CN">
              <a:sym typeface="Symbol" panose="05050102010706020507" charset="0"/>
            </a:endParaRPr>
          </a:p>
        </p:txBody>
      </p:sp>
      <p:pic>
        <p:nvPicPr>
          <p:cNvPr id="4" name="图片 3"/>
          <p:cNvPicPr>
            <a:picLocks noChangeAspect="1"/>
          </p:cNvPicPr>
          <p:nvPr/>
        </p:nvPicPr>
        <p:blipFill>
          <a:blip r:embed="rId1"/>
          <a:stretch>
            <a:fillRect/>
          </a:stretch>
        </p:blipFill>
        <p:spPr>
          <a:xfrm>
            <a:off x="1491615" y="3429000"/>
            <a:ext cx="3994150" cy="3178175"/>
          </a:xfrm>
          <a:prstGeom prst="rect">
            <a:avLst/>
          </a:prstGeom>
        </p:spPr>
      </p:pic>
      <p:sp>
        <p:nvSpPr>
          <p:cNvPr id="7" name="文本框 6"/>
          <p:cNvSpPr txBox="1"/>
          <p:nvPr/>
        </p:nvSpPr>
        <p:spPr>
          <a:xfrm>
            <a:off x="1491615" y="6480810"/>
            <a:ext cx="3994785" cy="368300"/>
          </a:xfrm>
          <a:prstGeom prst="rect">
            <a:avLst/>
          </a:prstGeom>
          <a:noFill/>
        </p:spPr>
        <p:txBody>
          <a:bodyPr wrap="square" rtlCol="0">
            <a:spAutoFit/>
          </a:bodyPr>
          <a:p>
            <a:pPr algn="ctr"/>
            <a:r>
              <a:rPr lang="en-US" altLang="zh-CN">
                <a:sym typeface="Symbol" panose="05050102010706020507" charset="0"/>
              </a:rPr>
              <a:t>f = (cos(x), cos(y))</a:t>
            </a:r>
            <a:endParaRPr lang="zh-CN" altLang="en-US">
              <a:sym typeface="Symbol" panose="05050102010706020507" charset="0"/>
            </a:endParaRPr>
          </a:p>
        </p:txBody>
      </p:sp>
      <p:cxnSp>
        <p:nvCxnSpPr>
          <p:cNvPr id="8" name="直接箭头连接符 7"/>
          <p:cNvCxnSpPr/>
          <p:nvPr/>
        </p:nvCxnSpPr>
        <p:spPr>
          <a:xfrm flipV="1">
            <a:off x="6464300" y="4065905"/>
            <a:ext cx="3794125" cy="1926590"/>
          </a:xfrm>
          <a:prstGeom prst="straightConnector1">
            <a:avLst/>
          </a:prstGeom>
          <a:ln w="66675">
            <a:solidFill>
              <a:schemeClr val="tx1"/>
            </a:solidFill>
            <a:tailEnd type="none"/>
          </a:ln>
        </p:spPr>
        <p:style>
          <a:lnRef idx="2">
            <a:schemeClr val="accent1"/>
          </a:lnRef>
          <a:fillRef idx="0">
            <a:srgbClr val="FFFFFF"/>
          </a:fillRef>
          <a:effectRef idx="0">
            <a:srgbClr val="FFFFFF"/>
          </a:effectRef>
          <a:fontRef idx="minor">
            <a:schemeClr val="tx1"/>
          </a:fontRef>
        </p:style>
      </p:cxnSp>
      <p:sp>
        <p:nvSpPr>
          <p:cNvPr id="11" name="椭圆 10"/>
          <p:cNvSpPr/>
          <p:nvPr/>
        </p:nvSpPr>
        <p:spPr>
          <a:xfrm>
            <a:off x="8553450" y="6007735"/>
            <a:ext cx="156210" cy="15621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7936230" y="6235065"/>
            <a:ext cx="1409065" cy="368300"/>
          </a:xfrm>
          <a:prstGeom prst="rect">
            <a:avLst/>
          </a:prstGeom>
          <a:noFill/>
        </p:spPr>
        <p:txBody>
          <a:bodyPr wrap="square" rtlCol="0">
            <a:spAutoFit/>
          </a:bodyPr>
          <a:p>
            <a:r>
              <a:rPr lang="en-US" altLang="zh-CN"/>
              <a:t>start</a:t>
            </a:r>
            <a:r>
              <a:rPr lang="en-US" altLang="zh-CN"/>
              <a:t>er point</a:t>
            </a:r>
            <a:endParaRPr lang="en-US" altLang="zh-CN"/>
          </a:p>
        </p:txBody>
      </p:sp>
      <p:cxnSp>
        <p:nvCxnSpPr>
          <p:cNvPr id="18" name="直接连接符 17"/>
          <p:cNvCxnSpPr>
            <a:stCxn id="11" idx="0"/>
          </p:cNvCxnSpPr>
          <p:nvPr/>
        </p:nvCxnSpPr>
        <p:spPr>
          <a:xfrm flipV="1">
            <a:off x="8631555" y="4912360"/>
            <a:ext cx="0" cy="1095375"/>
          </a:xfrm>
          <a:prstGeom prst="line">
            <a:avLst/>
          </a:prstGeom>
          <a:ln w="28575" cmpd="sng">
            <a:solidFill>
              <a:schemeClr val="accent1">
                <a:shade val="50000"/>
              </a:schemeClr>
            </a:solidFill>
            <a:prstDash val="sysDot"/>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a:off x="9288145" y="5849620"/>
            <a:ext cx="1689735" cy="0"/>
          </a:xfrm>
          <a:prstGeom prst="straightConnector1">
            <a:avLst/>
          </a:prstGeom>
          <a:ln w="47625">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10509885" y="5424170"/>
            <a:ext cx="718820" cy="368300"/>
          </a:xfrm>
          <a:prstGeom prst="rect">
            <a:avLst/>
          </a:prstGeom>
          <a:noFill/>
        </p:spPr>
        <p:txBody>
          <a:bodyPr wrap="square" rtlCol="0">
            <a:spAutoFit/>
          </a:bodyPr>
          <a:p>
            <a:r>
              <a:rPr lang="en-US" altLang="zh-CN">
                <a:sym typeface="Symbol" panose="05050102010706020507" charset="0"/>
              </a:rPr>
              <a:t>f </a:t>
            </a:r>
            <a:endParaRPr lang="zh-CN" altLang="en-US"/>
          </a:p>
        </p:txBody>
      </p:sp>
      <p:cxnSp>
        <p:nvCxnSpPr>
          <p:cNvPr id="23" name="直接箭头连接符 22"/>
          <p:cNvCxnSpPr/>
          <p:nvPr/>
        </p:nvCxnSpPr>
        <p:spPr>
          <a:xfrm flipH="1">
            <a:off x="6464300" y="6349365"/>
            <a:ext cx="1191895" cy="0"/>
          </a:xfrm>
          <a:prstGeom prst="straightConnector1">
            <a:avLst/>
          </a:prstGeom>
          <a:ln w="47625">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6652260" y="6426200"/>
            <a:ext cx="718820" cy="368300"/>
          </a:xfrm>
          <a:prstGeom prst="rect">
            <a:avLst/>
          </a:prstGeom>
          <a:noFill/>
        </p:spPr>
        <p:txBody>
          <a:bodyPr wrap="square" rtlCol="0">
            <a:spAutoFit/>
          </a:bodyPr>
          <a:p>
            <a:r>
              <a:rPr lang="en-US" altLang="zh-CN">
                <a:sym typeface="Symbol" panose="05050102010706020507" charset="0"/>
              </a:rPr>
              <a:t>-f </a:t>
            </a:r>
            <a:endParaRPr lang="zh-CN" altLang="en-US"/>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8296275" y="1333500"/>
              <a:ext cx="1537970" cy="737870"/>
            </p14:xfrm>
          </p:contentPart>
        </mc:Choice>
        <mc:Fallback xmlns="">
          <p:pic>
            <p:nvPicPr>
              <p:cNvPr id="5" name="墨迹 4"/>
            </p:nvPicPr>
            <p:blipFill>
              <a:blip r:embed="rId3"/>
            </p:blipFill>
            <p:spPr>
              <a:xfrm>
                <a:off x="8296275" y="1333500"/>
                <a:ext cx="1537970" cy="7378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9172575" y="1933575"/>
              <a:ext cx="737870" cy="47625"/>
            </p14:xfrm>
          </p:contentPart>
        </mc:Choice>
        <mc:Fallback xmlns="">
          <p:pic>
            <p:nvPicPr>
              <p:cNvPr id="6" name="墨迹 5"/>
            </p:nvPicPr>
            <p:blipFill>
              <a:blip r:embed="rId5"/>
            </p:blipFill>
            <p:spPr>
              <a:xfrm>
                <a:off x="9172575" y="1933575"/>
                <a:ext cx="737870" cy="4762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2242820" y="2276475"/>
              <a:ext cx="424180" cy="38100"/>
            </p14:xfrm>
          </p:contentPart>
        </mc:Choice>
        <mc:Fallback xmlns="">
          <p:pic>
            <p:nvPicPr>
              <p:cNvPr id="9" name="墨迹 8"/>
            </p:nvPicPr>
            <p:blipFill>
              <a:blip r:embed="rId7"/>
            </p:blipFill>
            <p:spPr>
              <a:xfrm>
                <a:off x="2242820" y="2276475"/>
                <a:ext cx="424180" cy="38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3100070" y="2295525"/>
              <a:ext cx="471805" cy="66675"/>
            </p14:xfrm>
          </p:contentPart>
        </mc:Choice>
        <mc:Fallback xmlns="">
          <p:pic>
            <p:nvPicPr>
              <p:cNvPr id="10" name="墨迹 9"/>
            </p:nvPicPr>
            <p:blipFill>
              <a:blip r:embed="rId9"/>
            </p:blipFill>
            <p:spPr>
              <a:xfrm>
                <a:off x="3100070" y="2295525"/>
                <a:ext cx="471805" cy="666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8491220" y="6090920"/>
              <a:ext cx="271780" cy="157480"/>
            </p14:xfrm>
          </p:contentPart>
        </mc:Choice>
        <mc:Fallback xmlns="">
          <p:pic>
            <p:nvPicPr>
              <p:cNvPr id="12" name="墨迹 11"/>
            </p:nvPicPr>
            <p:blipFill>
              <a:blip r:embed="rId11"/>
            </p:blipFill>
            <p:spPr>
              <a:xfrm>
                <a:off x="8491220" y="6090920"/>
                <a:ext cx="271780" cy="1574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8510270" y="6033770"/>
              <a:ext cx="290830" cy="214630"/>
            </p14:xfrm>
          </p:contentPart>
        </mc:Choice>
        <mc:Fallback xmlns="">
          <p:pic>
            <p:nvPicPr>
              <p:cNvPr id="13" name="墨迹 12"/>
            </p:nvPicPr>
            <p:blipFill>
              <a:blip r:embed="rId13"/>
            </p:blipFill>
            <p:spPr>
              <a:xfrm>
                <a:off x="8510270" y="6033770"/>
                <a:ext cx="290830" cy="21463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5857875" y="6010275"/>
              <a:ext cx="381000" cy="280670"/>
            </p14:xfrm>
          </p:contentPart>
        </mc:Choice>
        <mc:Fallback xmlns="">
          <p:pic>
            <p:nvPicPr>
              <p:cNvPr id="16" name="墨迹 15"/>
            </p:nvPicPr>
            <p:blipFill>
              <a:blip r:embed="rId15"/>
            </p:blipFill>
            <p:spPr>
              <a:xfrm>
                <a:off x="5857875" y="6010275"/>
                <a:ext cx="381000" cy="28067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11139170" y="5924550"/>
              <a:ext cx="233680" cy="219075"/>
            </p14:xfrm>
          </p:contentPart>
        </mc:Choice>
        <mc:Fallback xmlns="">
          <p:pic>
            <p:nvPicPr>
              <p:cNvPr id="17" name="墨迹 16"/>
            </p:nvPicPr>
            <p:blipFill>
              <a:blip r:embed="rId17"/>
            </p:blipFill>
            <p:spPr>
              <a:xfrm>
                <a:off x="11139170" y="5924550"/>
                <a:ext cx="233680" cy="2190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墨迹 19"/>
              <p14:cNvContentPartPr/>
              <p14:nvPr/>
            </p14:nvContentPartPr>
            <p14:xfrm>
              <a:off x="3919220" y="3119120"/>
              <a:ext cx="914400" cy="119380"/>
            </p14:xfrm>
          </p:contentPart>
        </mc:Choice>
        <mc:Fallback xmlns="">
          <p:pic>
            <p:nvPicPr>
              <p:cNvPr id="20" name="墨迹 19"/>
            </p:nvPicPr>
            <p:blipFill>
              <a:blip r:embed="rId19"/>
            </p:blipFill>
            <p:spPr>
              <a:xfrm>
                <a:off x="3919220" y="3119120"/>
                <a:ext cx="914400" cy="11938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墨迹 20"/>
              <p14:cNvContentPartPr/>
              <p14:nvPr/>
            </p14:nvContentPartPr>
            <p14:xfrm>
              <a:off x="7124700" y="3090545"/>
              <a:ext cx="190500" cy="104775"/>
            </p14:xfrm>
          </p:contentPart>
        </mc:Choice>
        <mc:Fallback xmlns="">
          <p:pic>
            <p:nvPicPr>
              <p:cNvPr id="21" name="墨迹 20"/>
            </p:nvPicPr>
            <p:blipFill>
              <a:blip r:embed="rId21"/>
            </p:blipFill>
            <p:spPr>
              <a:xfrm>
                <a:off x="7124700" y="3090545"/>
                <a:ext cx="190500" cy="1047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5" name="墨迹 24"/>
              <p14:cNvContentPartPr/>
              <p14:nvPr/>
            </p14:nvContentPartPr>
            <p14:xfrm>
              <a:off x="6000750" y="6252845"/>
              <a:ext cx="175895" cy="171450"/>
            </p14:xfrm>
          </p:contentPart>
        </mc:Choice>
        <mc:Fallback xmlns="">
          <p:pic>
            <p:nvPicPr>
              <p:cNvPr id="25" name="墨迹 24"/>
            </p:nvPicPr>
            <p:blipFill>
              <a:blip r:embed="rId23"/>
            </p:blipFill>
            <p:spPr>
              <a:xfrm>
                <a:off x="6000750" y="6252845"/>
                <a:ext cx="175895" cy="1714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6" name="墨迹 25"/>
              <p14:cNvContentPartPr/>
              <p14:nvPr/>
            </p14:nvContentPartPr>
            <p14:xfrm>
              <a:off x="11163300" y="6138545"/>
              <a:ext cx="171450" cy="114300"/>
            </p14:xfrm>
          </p:contentPart>
        </mc:Choice>
        <mc:Fallback xmlns="">
          <p:pic>
            <p:nvPicPr>
              <p:cNvPr id="26" name="墨迹 25"/>
            </p:nvPicPr>
            <p:blipFill>
              <a:blip r:embed="rId25"/>
            </p:blipFill>
            <p:spPr>
              <a:xfrm>
                <a:off x="11163300" y="6138545"/>
                <a:ext cx="171450" cy="114300"/>
              </a:xfrm>
              <a:prstGeom prst="rect"/>
            </p:spPr>
          </p:pic>
        </mc:Fallback>
      </mc:AlternateContent>
    </p:spTree>
    <p:custDataLst>
      <p:tags r:id="rId2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直接连接符 14"/>
          <p:cNvCxnSpPr/>
          <p:nvPr/>
        </p:nvCxnSpPr>
        <p:spPr>
          <a:xfrm>
            <a:off x="6248400" y="6102985"/>
            <a:ext cx="4784725" cy="0"/>
          </a:xfrm>
          <a:prstGeom prst="line">
            <a:avLst/>
          </a:prstGeom>
        </p:spPr>
        <p:style>
          <a:lnRef idx="2">
            <a:schemeClr val="accent1"/>
          </a:lnRef>
          <a:fillRef idx="0">
            <a:srgbClr val="FFFFFF"/>
          </a:fillRef>
          <a:effectRef idx="0">
            <a:srgbClr val="FFFFFF"/>
          </a:effectRef>
          <a:fontRef idx="minor">
            <a:schemeClr val="tx1"/>
          </a:fontRef>
        </p:style>
      </p:cxnSp>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p>
            <a:r>
              <a:rPr lang="en-US" altLang="zh-CN">
                <a:sym typeface="Symbol" panose="05050102010706020507" charset="0"/>
              </a:rPr>
              <a:t>We can trace multiple integral lines in the function domain (a 2-manifold), and after trace all the integral lines, the integral lines will</a:t>
            </a:r>
            <a:r>
              <a:rPr lang="en-US" altLang="zh-CN" b="1">
                <a:sym typeface="Symbol" panose="05050102010706020507" charset="0"/>
              </a:rPr>
              <a:t> cover the entire domain</a:t>
            </a:r>
            <a:r>
              <a:rPr lang="en-US" altLang="zh-CN">
                <a:sym typeface="Symbol" panose="05050102010706020507" charset="0"/>
              </a:rPr>
              <a:t>, except for the criticals. </a:t>
            </a:r>
            <a:r>
              <a:rPr lang="en-US" altLang="zh-CN" b="1">
                <a:sym typeface="Symbol" panose="05050102010706020507" charset="0"/>
              </a:rPr>
              <a:t>So basically, we can see three elements which are maximums, minimums, saddles and all integral lines. </a:t>
            </a:r>
            <a:endParaRPr lang="en-US" altLang="zh-CN" b="1">
              <a:sym typeface="Symbol" panose="05050102010706020507" charset="0"/>
            </a:endParaRPr>
          </a:p>
          <a:p>
            <a:endParaRPr lang="en-US" altLang="zh-CN" b="1">
              <a:sym typeface="Symbol" panose="05050102010706020507" charset="0"/>
            </a:endParaRPr>
          </a:p>
        </p:txBody>
      </p:sp>
      <p:pic>
        <p:nvPicPr>
          <p:cNvPr id="4" name="图片 3"/>
          <p:cNvPicPr>
            <a:picLocks noChangeAspect="1"/>
          </p:cNvPicPr>
          <p:nvPr/>
        </p:nvPicPr>
        <p:blipFill>
          <a:blip r:embed="rId1"/>
          <a:stretch>
            <a:fillRect/>
          </a:stretch>
        </p:blipFill>
        <p:spPr>
          <a:xfrm>
            <a:off x="1491615" y="3429000"/>
            <a:ext cx="3994150" cy="3178175"/>
          </a:xfrm>
          <a:prstGeom prst="rect">
            <a:avLst/>
          </a:prstGeom>
        </p:spPr>
      </p:pic>
      <p:sp>
        <p:nvSpPr>
          <p:cNvPr id="7" name="文本框 6"/>
          <p:cNvSpPr txBox="1"/>
          <p:nvPr/>
        </p:nvSpPr>
        <p:spPr>
          <a:xfrm>
            <a:off x="1491615" y="6480810"/>
            <a:ext cx="3994785" cy="368300"/>
          </a:xfrm>
          <a:prstGeom prst="rect">
            <a:avLst/>
          </a:prstGeom>
          <a:noFill/>
        </p:spPr>
        <p:txBody>
          <a:bodyPr wrap="square" rtlCol="0">
            <a:spAutoFit/>
          </a:bodyPr>
          <a:p>
            <a:pPr algn="ctr"/>
            <a:r>
              <a:rPr lang="en-US" altLang="zh-CN">
                <a:sym typeface="Symbol" panose="05050102010706020507" charset="0"/>
              </a:rPr>
              <a:t>f = (cos(x), cos(y))</a:t>
            </a:r>
            <a:endParaRPr lang="zh-CN" altLang="en-US">
              <a:sym typeface="Symbol" panose="05050102010706020507" charset="0"/>
            </a:endParaRPr>
          </a:p>
        </p:txBody>
      </p:sp>
      <p:cxnSp>
        <p:nvCxnSpPr>
          <p:cNvPr id="8" name="直接箭头连接符 7"/>
          <p:cNvCxnSpPr/>
          <p:nvPr/>
        </p:nvCxnSpPr>
        <p:spPr>
          <a:xfrm flipV="1">
            <a:off x="6464300" y="4065905"/>
            <a:ext cx="3794125" cy="1926590"/>
          </a:xfrm>
          <a:prstGeom prst="straightConnector1">
            <a:avLst/>
          </a:prstGeom>
          <a:ln w="66675">
            <a:solidFill>
              <a:schemeClr val="tx1"/>
            </a:solidFill>
            <a:tailEnd type="none"/>
          </a:ln>
        </p:spPr>
        <p:style>
          <a:lnRef idx="2">
            <a:schemeClr val="accent1"/>
          </a:lnRef>
          <a:fillRef idx="0">
            <a:srgbClr val="FFFFFF"/>
          </a:fillRef>
          <a:effectRef idx="0">
            <a:srgbClr val="FFFFFF"/>
          </a:effectRef>
          <a:fontRef idx="minor">
            <a:schemeClr val="tx1"/>
          </a:fontRef>
        </p:style>
      </p:cxnSp>
      <p:sp>
        <p:nvSpPr>
          <p:cNvPr id="11" name="椭圆 10"/>
          <p:cNvSpPr/>
          <p:nvPr/>
        </p:nvSpPr>
        <p:spPr>
          <a:xfrm>
            <a:off x="8553450" y="6007735"/>
            <a:ext cx="156210" cy="156210"/>
          </a:xfrm>
          <a:prstGeom prst="ellipse">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7936230" y="6235065"/>
            <a:ext cx="1409065" cy="368300"/>
          </a:xfrm>
          <a:prstGeom prst="rect">
            <a:avLst/>
          </a:prstGeom>
          <a:noFill/>
        </p:spPr>
        <p:txBody>
          <a:bodyPr wrap="square" rtlCol="0">
            <a:spAutoFit/>
          </a:bodyPr>
          <a:p>
            <a:r>
              <a:rPr lang="en-US" altLang="zh-CN"/>
              <a:t>start</a:t>
            </a:r>
            <a:r>
              <a:rPr lang="en-US" altLang="zh-CN"/>
              <a:t>er point</a:t>
            </a:r>
            <a:endParaRPr lang="en-US" altLang="zh-CN"/>
          </a:p>
        </p:txBody>
      </p:sp>
      <p:cxnSp>
        <p:nvCxnSpPr>
          <p:cNvPr id="18" name="直接连接符 17"/>
          <p:cNvCxnSpPr>
            <a:stCxn id="11" idx="0"/>
          </p:cNvCxnSpPr>
          <p:nvPr/>
        </p:nvCxnSpPr>
        <p:spPr>
          <a:xfrm flipV="1">
            <a:off x="8631555" y="4912360"/>
            <a:ext cx="0" cy="1095375"/>
          </a:xfrm>
          <a:prstGeom prst="line">
            <a:avLst/>
          </a:prstGeom>
          <a:ln w="28575" cmpd="sng">
            <a:solidFill>
              <a:schemeClr val="accent1">
                <a:shade val="50000"/>
              </a:schemeClr>
            </a:solidFill>
            <a:prstDash val="sysDot"/>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a:off x="9288145" y="5849620"/>
            <a:ext cx="1689735" cy="0"/>
          </a:xfrm>
          <a:prstGeom prst="straightConnector1">
            <a:avLst/>
          </a:prstGeom>
          <a:ln w="47625">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10509885" y="5424170"/>
            <a:ext cx="718820" cy="368300"/>
          </a:xfrm>
          <a:prstGeom prst="rect">
            <a:avLst/>
          </a:prstGeom>
          <a:noFill/>
        </p:spPr>
        <p:txBody>
          <a:bodyPr wrap="square" rtlCol="0">
            <a:spAutoFit/>
          </a:bodyPr>
          <a:p>
            <a:r>
              <a:rPr lang="en-US" altLang="zh-CN">
                <a:sym typeface="Symbol" panose="05050102010706020507" charset="0"/>
              </a:rPr>
              <a:t>f </a:t>
            </a:r>
            <a:endParaRPr lang="zh-CN" altLang="en-US"/>
          </a:p>
        </p:txBody>
      </p:sp>
      <p:cxnSp>
        <p:nvCxnSpPr>
          <p:cNvPr id="23" name="直接箭头连接符 22"/>
          <p:cNvCxnSpPr/>
          <p:nvPr/>
        </p:nvCxnSpPr>
        <p:spPr>
          <a:xfrm flipH="1">
            <a:off x="6464300" y="6349365"/>
            <a:ext cx="1191895" cy="0"/>
          </a:xfrm>
          <a:prstGeom prst="straightConnector1">
            <a:avLst/>
          </a:prstGeom>
          <a:ln w="47625">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6652260" y="6426200"/>
            <a:ext cx="718820" cy="368300"/>
          </a:xfrm>
          <a:prstGeom prst="rect">
            <a:avLst/>
          </a:prstGeom>
          <a:noFill/>
        </p:spPr>
        <p:txBody>
          <a:bodyPr wrap="square" rtlCol="0">
            <a:spAutoFit/>
          </a:bodyPr>
          <a:p>
            <a:r>
              <a:rPr lang="en-US" altLang="zh-CN">
                <a:sym typeface="Symbol" panose="05050102010706020507" charset="0"/>
              </a:rPr>
              <a:t>-f </a:t>
            </a:r>
            <a:endParaRPr lang="zh-CN" altLang="en-US"/>
          </a:p>
        </p:txBody>
      </p:sp>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6033770" y="1880870"/>
              <a:ext cx="1633855" cy="66675"/>
            </p14:xfrm>
          </p:contentPart>
        </mc:Choice>
        <mc:Fallback xmlns="">
          <p:pic>
            <p:nvPicPr>
              <p:cNvPr id="5" name="墨迹 4"/>
            </p:nvPicPr>
            <p:blipFill>
              <a:blip r:embed="rId3"/>
            </p:blipFill>
            <p:spPr>
              <a:xfrm>
                <a:off x="6033770" y="1880870"/>
                <a:ext cx="1633855" cy="666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8291195" y="1823720"/>
              <a:ext cx="1181100" cy="62230"/>
            </p14:xfrm>
          </p:contentPart>
        </mc:Choice>
        <mc:Fallback xmlns="">
          <p:pic>
            <p:nvPicPr>
              <p:cNvPr id="6" name="墨迹 5"/>
            </p:nvPicPr>
            <p:blipFill>
              <a:blip r:embed="rId5"/>
            </p:blipFill>
            <p:spPr>
              <a:xfrm>
                <a:off x="8291195" y="1823720"/>
                <a:ext cx="1181100" cy="6223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9" name="墨迹 8"/>
              <p14:cNvContentPartPr/>
              <p14:nvPr/>
            </p14:nvContentPartPr>
            <p14:xfrm>
              <a:off x="6195695" y="3071495"/>
              <a:ext cx="76200" cy="1138555"/>
            </p14:xfrm>
          </p:contentPart>
        </mc:Choice>
        <mc:Fallback xmlns="">
          <p:pic>
            <p:nvPicPr>
              <p:cNvPr id="9" name="墨迹 8"/>
            </p:nvPicPr>
            <p:blipFill>
              <a:blip r:embed="rId7"/>
            </p:blipFill>
            <p:spPr>
              <a:xfrm>
                <a:off x="6195695" y="3071495"/>
                <a:ext cx="76200" cy="113855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墨迹 9"/>
              <p14:cNvContentPartPr/>
              <p14:nvPr/>
            </p14:nvContentPartPr>
            <p14:xfrm>
              <a:off x="6195695" y="2914650"/>
              <a:ext cx="1586230" cy="1009650"/>
            </p14:xfrm>
          </p:contentPart>
        </mc:Choice>
        <mc:Fallback xmlns="">
          <p:pic>
            <p:nvPicPr>
              <p:cNvPr id="10" name="墨迹 9"/>
            </p:nvPicPr>
            <p:blipFill>
              <a:blip r:embed="rId9"/>
            </p:blipFill>
            <p:spPr>
              <a:xfrm>
                <a:off x="6195695" y="2914650"/>
                <a:ext cx="1586230" cy="10096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6210300" y="3943350"/>
              <a:ext cx="1628775" cy="209550"/>
            </p14:xfrm>
          </p:contentPart>
        </mc:Choice>
        <mc:Fallback xmlns="">
          <p:pic>
            <p:nvPicPr>
              <p:cNvPr id="12" name="墨迹 11"/>
            </p:nvPicPr>
            <p:blipFill>
              <a:blip r:embed="rId11"/>
            </p:blipFill>
            <p:spPr>
              <a:xfrm>
                <a:off x="6210300" y="3943350"/>
                <a:ext cx="1628775" cy="2095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6819900" y="2299970"/>
              <a:ext cx="2695575" cy="71755"/>
            </p14:xfrm>
          </p:contentPart>
        </mc:Choice>
        <mc:Fallback xmlns="">
          <p:pic>
            <p:nvPicPr>
              <p:cNvPr id="13" name="墨迹 12"/>
            </p:nvPicPr>
            <p:blipFill>
              <a:blip r:embed="rId13"/>
            </p:blipFill>
            <p:spPr>
              <a:xfrm>
                <a:off x="6819900" y="2299970"/>
                <a:ext cx="2695575" cy="71755"/>
              </a:xfrm>
              <a:prstGeom prst="rect"/>
            </p:spPr>
          </p:pic>
        </mc:Fallback>
      </mc:AlternateContent>
    </p:spTree>
    <p:custDataLst>
      <p:tags r:id="rId1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normAutofit lnSpcReduction="10000"/>
          </a:bodyPr>
          <a:p>
            <a:r>
              <a:rPr lang="en-US" altLang="zh-CN">
                <a:sym typeface="Symbol" panose="05050102010706020507" charset="0"/>
              </a:rPr>
              <a:t>Here are two terms, in Morse-Smale Complexes.</a:t>
            </a:r>
            <a:endParaRPr lang="en-US" altLang="zh-CN">
              <a:sym typeface="Symbol" panose="05050102010706020507" charset="0"/>
            </a:endParaRPr>
          </a:p>
          <a:p>
            <a:pPr lvl="1"/>
            <a:r>
              <a:rPr lang="en-US" altLang="zh-CN">
                <a:sym typeface="Symbol" panose="05050102010706020507" charset="0"/>
              </a:rPr>
              <a:t>Ascending manifold (A)</a:t>
            </a:r>
            <a:endParaRPr lang="en-US" altLang="zh-CN">
              <a:sym typeface="Symbol" panose="05050102010706020507" charset="0"/>
            </a:endParaRPr>
          </a:p>
          <a:p>
            <a:pPr lvl="1"/>
            <a:r>
              <a:rPr lang="en-US" altLang="zh-CN">
                <a:sym typeface="Symbol" panose="05050102010706020507" charset="0"/>
              </a:rPr>
              <a:t>Descending manifold (D)</a:t>
            </a:r>
            <a:endParaRPr lang="en-US" altLang="zh-CN">
              <a:sym typeface="Symbol" panose="05050102010706020507" charset="0"/>
            </a:endParaRPr>
          </a:p>
          <a:p>
            <a:pPr lvl="0"/>
            <a:r>
              <a:rPr lang="en-US" altLang="zh-CN">
                <a:sym typeface="Symbol" panose="05050102010706020507" charset="0"/>
              </a:rPr>
              <a:t>This two terms are used to describe two components for a critical point. For example, in 2D case, we have a critical point </a:t>
            </a:r>
            <a:r>
              <a:rPr lang="en-US" altLang="zh-CN" b="1">
                <a:sym typeface="Symbol" panose="05050102010706020507" charset="0"/>
              </a:rPr>
              <a:t>a</a:t>
            </a:r>
            <a:r>
              <a:rPr lang="en-US" altLang="zh-CN">
                <a:sym typeface="Symbol" panose="05050102010706020507" charset="0"/>
              </a:rPr>
              <a:t>, then, follow the </a:t>
            </a:r>
            <a:r>
              <a:rPr lang="en-US" altLang="zh-CN">
                <a:sym typeface="Symbol" panose="05050102010706020507" charset="0"/>
              </a:rPr>
              <a:t>f</a:t>
            </a:r>
            <a:r>
              <a:rPr lang="en-US" altLang="zh-CN">
                <a:sym typeface="Symbol" panose="05050102010706020507" charset="0"/>
              </a:rPr>
              <a:t>:</a:t>
            </a:r>
            <a:endParaRPr lang="en-US" altLang="zh-CN">
              <a:sym typeface="Symbol" panose="05050102010706020507" charset="0"/>
            </a:endParaRPr>
          </a:p>
          <a:p>
            <a:pPr lvl="1"/>
            <a:r>
              <a:rPr lang="en-US" altLang="zh-CN">
                <a:sym typeface="Symbol" panose="05050102010706020507" charset="0"/>
              </a:rPr>
              <a:t>A(</a:t>
            </a:r>
            <a:r>
              <a:rPr lang="en-US" altLang="zh-CN" b="1">
                <a:sym typeface="Symbol" panose="05050102010706020507" charset="0"/>
              </a:rPr>
              <a:t>a</a:t>
            </a:r>
            <a:r>
              <a:rPr lang="en-US" altLang="zh-CN">
                <a:sym typeface="Symbol" panose="05050102010706020507" charset="0"/>
              </a:rPr>
              <a:t>) = </a:t>
            </a:r>
            <a:r>
              <a:rPr lang="en-US" altLang="zh-CN">
                <a:sym typeface="Symbol" panose="05050102010706020507" charset="0"/>
              </a:rPr>
              <a:t>{</a:t>
            </a:r>
            <a:r>
              <a:rPr lang="en-US" altLang="zh-CN" b="1">
                <a:sym typeface="Symbol" panose="05050102010706020507" charset="0"/>
              </a:rPr>
              <a:t>a</a:t>
            </a:r>
            <a:r>
              <a:rPr lang="en-US" altLang="zh-CN">
                <a:sym typeface="Symbol" panose="05050102010706020507" charset="0"/>
              </a:rPr>
              <a:t>}U{all integral lines starting from </a:t>
            </a:r>
            <a:r>
              <a:rPr lang="en-US" altLang="zh-CN" b="1">
                <a:sym typeface="Symbol" panose="05050102010706020507" charset="0"/>
              </a:rPr>
              <a:t>a</a:t>
            </a:r>
            <a:r>
              <a:rPr lang="en-US" altLang="zh-CN">
                <a:sym typeface="Symbol" panose="05050102010706020507" charset="0"/>
              </a:rPr>
              <a:t>}</a:t>
            </a:r>
            <a:endParaRPr lang="en-US" altLang="zh-CN">
              <a:sym typeface="Symbol" panose="05050102010706020507" charset="0"/>
            </a:endParaRPr>
          </a:p>
          <a:p>
            <a:pPr lvl="1"/>
            <a:r>
              <a:rPr lang="en-US" altLang="zh-CN">
                <a:sym typeface="Symbol" panose="05050102010706020507" charset="0"/>
              </a:rPr>
              <a:t>D(</a:t>
            </a:r>
            <a:r>
              <a:rPr lang="en-US" altLang="zh-CN" b="1">
                <a:sym typeface="Symbol" panose="05050102010706020507" charset="0"/>
              </a:rPr>
              <a:t>a</a:t>
            </a:r>
            <a:r>
              <a:rPr lang="en-US" altLang="zh-CN">
                <a:sym typeface="Symbol" panose="05050102010706020507" charset="0"/>
              </a:rPr>
              <a:t>) = {</a:t>
            </a:r>
            <a:r>
              <a:rPr lang="en-US" altLang="zh-CN" b="1">
                <a:sym typeface="Symbol" panose="05050102010706020507" charset="0"/>
              </a:rPr>
              <a:t>a</a:t>
            </a:r>
            <a:r>
              <a:rPr lang="en-US" altLang="zh-CN">
                <a:sym typeface="Symbol" panose="05050102010706020507" charset="0"/>
              </a:rPr>
              <a:t>}U{all integral lines ending at </a:t>
            </a:r>
            <a:r>
              <a:rPr lang="en-US" altLang="zh-CN" b="1">
                <a:sym typeface="Symbol" panose="05050102010706020507" charset="0"/>
              </a:rPr>
              <a:t>a</a:t>
            </a:r>
            <a:r>
              <a:rPr lang="en-US" altLang="zh-CN">
                <a:sym typeface="Symbol" panose="05050102010706020507" charset="0"/>
              </a:rPr>
              <a:t>}</a:t>
            </a:r>
            <a:endParaRPr lang="en-US" altLang="zh-CN">
              <a:sym typeface="Symbol" panose="05050102010706020507" charset="0"/>
            </a:endParaRPr>
          </a:p>
          <a:p>
            <a:pPr lvl="0"/>
            <a:endParaRPr lang="en-US" altLang="zh-CN">
              <a:sym typeface="Symbol" panose="05050102010706020507" charset="0"/>
            </a:endParaRPr>
          </a:p>
        </p:txBody>
      </p:sp>
      <p:pic>
        <p:nvPicPr>
          <p:cNvPr id="6" name="内容占位符 3"/>
          <p:cNvPicPr>
            <a:picLocks noChangeAspect="1"/>
          </p:cNvPicPr>
          <p:nvPr/>
        </p:nvPicPr>
        <p:blipFill>
          <a:blip r:embed="rId1"/>
          <a:stretch>
            <a:fillRect/>
          </a:stretch>
        </p:blipFill>
        <p:spPr>
          <a:xfrm>
            <a:off x="1118870" y="4199890"/>
            <a:ext cx="2880000" cy="2509732"/>
          </a:xfrm>
          <a:prstGeom prst="rect">
            <a:avLst/>
          </a:prstGeom>
        </p:spPr>
      </p:pic>
      <p:pic>
        <p:nvPicPr>
          <p:cNvPr id="9" name="图片 8"/>
          <p:cNvPicPr>
            <a:picLocks noChangeAspect="1"/>
          </p:cNvPicPr>
          <p:nvPr/>
        </p:nvPicPr>
        <p:blipFill>
          <a:blip r:embed="rId2"/>
          <a:stretch>
            <a:fillRect/>
          </a:stretch>
        </p:blipFill>
        <p:spPr>
          <a:xfrm>
            <a:off x="4638675" y="4199890"/>
            <a:ext cx="2880000" cy="2509648"/>
          </a:xfrm>
          <a:prstGeom prst="rect">
            <a:avLst/>
          </a:prstGeom>
        </p:spPr>
      </p:pic>
      <p:pic>
        <p:nvPicPr>
          <p:cNvPr id="10" name="图片 9"/>
          <p:cNvPicPr>
            <a:picLocks noChangeAspect="1"/>
          </p:cNvPicPr>
          <p:nvPr/>
        </p:nvPicPr>
        <p:blipFill>
          <a:blip r:embed="rId3"/>
          <a:stretch>
            <a:fillRect/>
          </a:stretch>
        </p:blipFill>
        <p:spPr>
          <a:xfrm>
            <a:off x="8158480" y="4199890"/>
            <a:ext cx="2880000" cy="2509749"/>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4714875" y="3409950"/>
              <a:ext cx="394970" cy="19050"/>
            </p14:xfrm>
          </p:contentPart>
        </mc:Choice>
        <mc:Fallback xmlns="">
          <p:pic>
            <p:nvPicPr>
              <p:cNvPr id="4" name="墨迹 3"/>
            </p:nvPicPr>
            <p:blipFill>
              <a:blip r:embed="rId5"/>
            </p:blipFill>
            <p:spPr>
              <a:xfrm>
                <a:off x="4714875" y="3409950"/>
                <a:ext cx="394970" cy="190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7124700" y="3352800"/>
              <a:ext cx="485775" cy="42545"/>
            </p14:xfrm>
          </p:contentPart>
        </mc:Choice>
        <mc:Fallback xmlns="">
          <p:pic>
            <p:nvPicPr>
              <p:cNvPr id="5" name="墨迹 4"/>
            </p:nvPicPr>
            <p:blipFill>
              <a:blip r:embed="rId7"/>
            </p:blipFill>
            <p:spPr>
              <a:xfrm>
                <a:off x="7124700" y="3352800"/>
                <a:ext cx="485775" cy="4254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2404745" y="6176645"/>
              <a:ext cx="542925" cy="395605"/>
            </p14:xfrm>
          </p:contentPart>
        </mc:Choice>
        <mc:Fallback xmlns="">
          <p:pic>
            <p:nvPicPr>
              <p:cNvPr id="7" name="墨迹 6"/>
            </p:nvPicPr>
            <p:blipFill>
              <a:blip r:embed="rId9"/>
            </p:blipFill>
            <p:spPr>
              <a:xfrm>
                <a:off x="2404745" y="6176645"/>
                <a:ext cx="542925" cy="39560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2528570" y="5114925"/>
              <a:ext cx="95250" cy="1128395"/>
            </p14:xfrm>
          </p:contentPart>
        </mc:Choice>
        <mc:Fallback xmlns="">
          <p:pic>
            <p:nvPicPr>
              <p:cNvPr id="8" name="墨迹 7"/>
            </p:nvPicPr>
            <p:blipFill>
              <a:blip r:embed="rId11"/>
            </p:blipFill>
            <p:spPr>
              <a:xfrm>
                <a:off x="2528570" y="5114925"/>
                <a:ext cx="95250" cy="112839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2505075" y="5410200"/>
              <a:ext cx="171450" cy="147320"/>
            </p14:xfrm>
          </p:contentPart>
        </mc:Choice>
        <mc:Fallback xmlns="">
          <p:pic>
            <p:nvPicPr>
              <p:cNvPr id="11" name="墨迹 10"/>
            </p:nvPicPr>
            <p:blipFill>
              <a:blip r:embed="rId13"/>
            </p:blipFill>
            <p:spPr>
              <a:xfrm>
                <a:off x="2505075" y="5410200"/>
                <a:ext cx="171450" cy="1473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2695575" y="5495925"/>
              <a:ext cx="485775" cy="571500"/>
            </p14:xfrm>
          </p:contentPart>
        </mc:Choice>
        <mc:Fallback xmlns="">
          <p:pic>
            <p:nvPicPr>
              <p:cNvPr id="12" name="墨迹 11"/>
            </p:nvPicPr>
            <p:blipFill>
              <a:blip r:embed="rId15"/>
            </p:blipFill>
            <p:spPr>
              <a:xfrm>
                <a:off x="2695575" y="5495925"/>
                <a:ext cx="485775" cy="5715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2995295" y="5481320"/>
              <a:ext cx="171450" cy="328930"/>
            </p14:xfrm>
          </p:contentPart>
        </mc:Choice>
        <mc:Fallback xmlns="">
          <p:pic>
            <p:nvPicPr>
              <p:cNvPr id="13" name="墨迹 12"/>
            </p:nvPicPr>
            <p:blipFill>
              <a:blip r:embed="rId17"/>
            </p:blipFill>
            <p:spPr>
              <a:xfrm>
                <a:off x="2995295" y="5481320"/>
                <a:ext cx="171450" cy="32893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2052320" y="5671820"/>
              <a:ext cx="614680" cy="500380"/>
            </p14:xfrm>
          </p:contentPart>
        </mc:Choice>
        <mc:Fallback xmlns="">
          <p:pic>
            <p:nvPicPr>
              <p:cNvPr id="14" name="墨迹 13"/>
            </p:nvPicPr>
            <p:blipFill>
              <a:blip r:embed="rId19"/>
            </p:blipFill>
            <p:spPr>
              <a:xfrm>
                <a:off x="2052320" y="5671820"/>
                <a:ext cx="614680" cy="50038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2238375" y="5824220"/>
              <a:ext cx="42545" cy="200025"/>
            </p14:xfrm>
          </p:contentPart>
        </mc:Choice>
        <mc:Fallback xmlns="">
          <p:pic>
            <p:nvPicPr>
              <p:cNvPr id="15" name="墨迹 14"/>
            </p:nvPicPr>
            <p:blipFill>
              <a:blip r:embed="rId21"/>
            </p:blipFill>
            <p:spPr>
              <a:xfrm>
                <a:off x="2238375" y="5824220"/>
                <a:ext cx="42545" cy="2000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2247900" y="5753100"/>
              <a:ext cx="161925" cy="133350"/>
            </p14:xfrm>
          </p:contentPart>
        </mc:Choice>
        <mc:Fallback xmlns="">
          <p:pic>
            <p:nvPicPr>
              <p:cNvPr id="16" name="墨迹 15"/>
            </p:nvPicPr>
            <p:blipFill>
              <a:blip r:embed="rId23"/>
            </p:blipFill>
            <p:spPr>
              <a:xfrm>
                <a:off x="2247900" y="5753100"/>
                <a:ext cx="161925" cy="1333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704850" y="4957445"/>
              <a:ext cx="61595" cy="133350"/>
            </p14:xfrm>
          </p:contentPart>
        </mc:Choice>
        <mc:Fallback xmlns="">
          <p:pic>
            <p:nvPicPr>
              <p:cNvPr id="17" name="墨迹 16"/>
            </p:nvPicPr>
            <p:blipFill>
              <a:blip r:embed="rId25"/>
            </p:blipFill>
            <p:spPr>
              <a:xfrm>
                <a:off x="704850" y="4957445"/>
                <a:ext cx="61595" cy="1333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785495" y="5043170"/>
              <a:ext cx="28575" cy="5080"/>
            </p14:xfrm>
          </p:contentPart>
        </mc:Choice>
        <mc:Fallback xmlns="">
          <p:pic>
            <p:nvPicPr>
              <p:cNvPr id="18" name="墨迹 17"/>
            </p:nvPicPr>
            <p:blipFill>
              <a:blip r:embed="rId27"/>
            </p:blipFill>
            <p:spPr>
              <a:xfrm>
                <a:off x="785495" y="5043170"/>
                <a:ext cx="28575" cy="508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752475" y="5038725"/>
              <a:ext cx="13970" cy="4445"/>
            </p14:xfrm>
          </p:contentPart>
        </mc:Choice>
        <mc:Fallback xmlns="">
          <p:pic>
            <p:nvPicPr>
              <p:cNvPr id="19" name="墨迹 18"/>
            </p:nvPicPr>
            <p:blipFill>
              <a:blip r:embed="rId29"/>
            </p:blipFill>
            <p:spPr>
              <a:xfrm>
                <a:off x="752475" y="5038725"/>
                <a:ext cx="13970" cy="444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781050" y="5024120"/>
              <a:ext cx="1833245" cy="1252855"/>
            </p14:xfrm>
          </p:contentPart>
        </mc:Choice>
        <mc:Fallback xmlns="">
          <p:pic>
            <p:nvPicPr>
              <p:cNvPr id="20" name="墨迹 19"/>
            </p:nvPicPr>
            <p:blipFill>
              <a:blip r:embed="rId31"/>
            </p:blipFill>
            <p:spPr>
              <a:xfrm>
                <a:off x="781050" y="5024120"/>
                <a:ext cx="1833245" cy="12528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1623695" y="5376545"/>
              <a:ext cx="271780" cy="309880"/>
            </p14:xfrm>
          </p:contentPart>
        </mc:Choice>
        <mc:Fallback xmlns="">
          <p:pic>
            <p:nvPicPr>
              <p:cNvPr id="21" name="墨迹 20"/>
            </p:nvPicPr>
            <p:blipFill>
              <a:blip r:embed="rId33"/>
            </p:blipFill>
            <p:spPr>
              <a:xfrm>
                <a:off x="1623695" y="5376545"/>
                <a:ext cx="271780" cy="3098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1666875" y="5452745"/>
              <a:ext cx="42545" cy="243205"/>
            </p14:xfrm>
          </p:contentPart>
        </mc:Choice>
        <mc:Fallback xmlns="">
          <p:pic>
            <p:nvPicPr>
              <p:cNvPr id="22" name="墨迹 21"/>
            </p:nvPicPr>
            <p:blipFill>
              <a:blip r:embed="rId35"/>
            </p:blipFill>
            <p:spPr>
              <a:xfrm>
                <a:off x="1666875" y="5452745"/>
                <a:ext cx="42545" cy="2432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1642745" y="5481320"/>
              <a:ext cx="214630" cy="33655"/>
            </p14:xfrm>
          </p:contentPart>
        </mc:Choice>
        <mc:Fallback xmlns="">
          <p:pic>
            <p:nvPicPr>
              <p:cNvPr id="23" name="墨迹 22"/>
            </p:nvPicPr>
            <p:blipFill>
              <a:blip r:embed="rId37"/>
            </p:blipFill>
            <p:spPr>
              <a:xfrm>
                <a:off x="1642745" y="5481320"/>
                <a:ext cx="214630" cy="3365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2257425" y="4133850"/>
              <a:ext cx="147320" cy="118745"/>
            </p14:xfrm>
          </p:contentPart>
        </mc:Choice>
        <mc:Fallback xmlns="">
          <p:pic>
            <p:nvPicPr>
              <p:cNvPr id="24" name="墨迹 23"/>
            </p:nvPicPr>
            <p:blipFill>
              <a:blip r:embed="rId39"/>
            </p:blipFill>
            <p:spPr>
              <a:xfrm>
                <a:off x="2257425" y="4133850"/>
                <a:ext cx="147320" cy="11874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2552700" y="6176645"/>
              <a:ext cx="442595" cy="386080"/>
            </p14:xfrm>
          </p:contentPart>
        </mc:Choice>
        <mc:Fallback xmlns="">
          <p:pic>
            <p:nvPicPr>
              <p:cNvPr id="25" name="墨迹 24"/>
            </p:nvPicPr>
            <p:blipFill>
              <a:blip r:embed="rId41"/>
            </p:blipFill>
            <p:spPr>
              <a:xfrm>
                <a:off x="2552700" y="6176645"/>
                <a:ext cx="442595" cy="3860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9020175" y="3757295"/>
              <a:ext cx="95250" cy="390525"/>
            </p14:xfrm>
          </p:contentPart>
        </mc:Choice>
        <mc:Fallback xmlns="">
          <p:pic>
            <p:nvPicPr>
              <p:cNvPr id="26" name="墨迹 25"/>
            </p:nvPicPr>
            <p:blipFill>
              <a:blip r:embed="rId43"/>
            </p:blipFill>
            <p:spPr>
              <a:xfrm>
                <a:off x="9020175" y="3757295"/>
                <a:ext cx="95250" cy="39052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9205595" y="3871595"/>
              <a:ext cx="142875" cy="133350"/>
            </p14:xfrm>
          </p:contentPart>
        </mc:Choice>
        <mc:Fallback xmlns="">
          <p:pic>
            <p:nvPicPr>
              <p:cNvPr id="27" name="墨迹 26"/>
            </p:nvPicPr>
            <p:blipFill>
              <a:blip r:embed="rId45"/>
            </p:blipFill>
            <p:spPr>
              <a:xfrm>
                <a:off x="9205595" y="3871595"/>
                <a:ext cx="142875" cy="1333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9415145" y="3619500"/>
              <a:ext cx="219075" cy="571500"/>
            </p14:xfrm>
          </p:contentPart>
        </mc:Choice>
        <mc:Fallback xmlns="">
          <p:pic>
            <p:nvPicPr>
              <p:cNvPr id="28" name="墨迹 27"/>
            </p:nvPicPr>
            <p:blipFill>
              <a:blip r:embed="rId47"/>
            </p:blipFill>
            <p:spPr>
              <a:xfrm>
                <a:off x="9415145" y="3619500"/>
                <a:ext cx="219075" cy="5715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9434195" y="5343525"/>
              <a:ext cx="95250" cy="985520"/>
            </p14:xfrm>
          </p:contentPart>
        </mc:Choice>
        <mc:Fallback xmlns="">
          <p:pic>
            <p:nvPicPr>
              <p:cNvPr id="29" name="墨迹 28"/>
            </p:nvPicPr>
            <p:blipFill>
              <a:blip r:embed="rId49"/>
            </p:blipFill>
            <p:spPr>
              <a:xfrm>
                <a:off x="9434195" y="5343525"/>
                <a:ext cx="95250" cy="98552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9348470" y="5576570"/>
              <a:ext cx="104775" cy="228600"/>
            </p14:xfrm>
          </p:contentPart>
        </mc:Choice>
        <mc:Fallback xmlns="">
          <p:pic>
            <p:nvPicPr>
              <p:cNvPr id="30" name="墨迹 29"/>
            </p:nvPicPr>
            <p:blipFill>
              <a:blip r:embed="rId51"/>
            </p:blipFill>
            <p:spPr>
              <a:xfrm>
                <a:off x="9348470" y="5576570"/>
                <a:ext cx="104775" cy="2286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9424670" y="5581650"/>
              <a:ext cx="205105" cy="180975"/>
            </p14:xfrm>
          </p:contentPart>
        </mc:Choice>
        <mc:Fallback xmlns="">
          <p:pic>
            <p:nvPicPr>
              <p:cNvPr id="31" name="墨迹 30"/>
            </p:nvPicPr>
            <p:blipFill>
              <a:blip r:embed="rId53"/>
            </p:blipFill>
            <p:spPr>
              <a:xfrm>
                <a:off x="9424670" y="5581650"/>
                <a:ext cx="205105" cy="18097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8853170" y="5386070"/>
              <a:ext cx="571500" cy="595630"/>
            </p14:xfrm>
          </p:contentPart>
        </mc:Choice>
        <mc:Fallback xmlns="">
          <p:pic>
            <p:nvPicPr>
              <p:cNvPr id="32" name="墨迹 31"/>
            </p:nvPicPr>
            <p:blipFill>
              <a:blip r:embed="rId55"/>
            </p:blipFill>
            <p:spPr>
              <a:xfrm>
                <a:off x="8853170" y="5386070"/>
                <a:ext cx="571500" cy="59563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8953500" y="5576570"/>
              <a:ext cx="280670" cy="176530"/>
            </p14:xfrm>
          </p:contentPart>
        </mc:Choice>
        <mc:Fallback xmlns="">
          <p:pic>
            <p:nvPicPr>
              <p:cNvPr id="33" name="墨迹 32"/>
            </p:nvPicPr>
            <p:blipFill>
              <a:blip r:embed="rId57"/>
            </p:blipFill>
            <p:spPr>
              <a:xfrm>
                <a:off x="8953500" y="5576570"/>
                <a:ext cx="280670" cy="17653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9439275" y="5362575"/>
              <a:ext cx="542925" cy="252095"/>
            </p14:xfrm>
          </p:contentPart>
        </mc:Choice>
        <mc:Fallback xmlns="">
          <p:pic>
            <p:nvPicPr>
              <p:cNvPr id="34" name="墨迹 33"/>
            </p:nvPicPr>
            <p:blipFill>
              <a:blip r:embed="rId59"/>
            </p:blipFill>
            <p:spPr>
              <a:xfrm>
                <a:off x="9439275" y="5362575"/>
                <a:ext cx="542925" cy="25209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9715500" y="5410200"/>
              <a:ext cx="42545" cy="228600"/>
            </p14:xfrm>
          </p:contentPart>
        </mc:Choice>
        <mc:Fallback xmlns="">
          <p:pic>
            <p:nvPicPr>
              <p:cNvPr id="35" name="墨迹 34"/>
            </p:nvPicPr>
            <p:blipFill>
              <a:blip r:embed="rId61"/>
            </p:blipFill>
            <p:spPr>
              <a:xfrm>
                <a:off x="9715500" y="5410200"/>
                <a:ext cx="42545" cy="2286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9696450" y="5419725"/>
              <a:ext cx="194945" cy="33020"/>
            </p14:xfrm>
          </p:contentPart>
        </mc:Choice>
        <mc:Fallback xmlns="">
          <p:pic>
            <p:nvPicPr>
              <p:cNvPr id="36" name="墨迹 35"/>
            </p:nvPicPr>
            <p:blipFill>
              <a:blip r:embed="rId63"/>
            </p:blipFill>
            <p:spPr>
              <a:xfrm>
                <a:off x="9696450" y="5419725"/>
                <a:ext cx="194945" cy="3302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9429750" y="5000625"/>
              <a:ext cx="123825" cy="356870"/>
            </p14:xfrm>
          </p:contentPart>
        </mc:Choice>
        <mc:Fallback xmlns="">
          <p:pic>
            <p:nvPicPr>
              <p:cNvPr id="37" name="墨迹 36"/>
            </p:nvPicPr>
            <p:blipFill>
              <a:blip r:embed="rId65"/>
            </p:blipFill>
            <p:spPr>
              <a:xfrm>
                <a:off x="9429750" y="5000625"/>
                <a:ext cx="123825" cy="35687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9401175" y="5119370"/>
              <a:ext cx="166370" cy="123825"/>
            </p14:xfrm>
          </p:contentPart>
        </mc:Choice>
        <mc:Fallback xmlns="">
          <p:pic>
            <p:nvPicPr>
              <p:cNvPr id="38" name="墨迹 37"/>
            </p:nvPicPr>
            <p:blipFill>
              <a:blip r:embed="rId67"/>
            </p:blipFill>
            <p:spPr>
              <a:xfrm>
                <a:off x="9401175" y="5119370"/>
                <a:ext cx="166370" cy="1238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9367520" y="5114925"/>
              <a:ext cx="219075" cy="128270"/>
            </p14:xfrm>
          </p:contentPart>
        </mc:Choice>
        <mc:Fallback xmlns="">
          <p:pic>
            <p:nvPicPr>
              <p:cNvPr id="39" name="墨迹 38"/>
            </p:nvPicPr>
            <p:blipFill>
              <a:blip r:embed="rId69"/>
            </p:blipFill>
            <p:spPr>
              <a:xfrm>
                <a:off x="9367520" y="5114925"/>
                <a:ext cx="219075" cy="12827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0" name="墨迹 39"/>
              <p14:cNvContentPartPr/>
              <p14:nvPr/>
            </p14:nvContentPartPr>
            <p14:xfrm>
              <a:off x="9334500" y="5281295"/>
              <a:ext cx="271145" cy="243205"/>
            </p14:xfrm>
          </p:contentPart>
        </mc:Choice>
        <mc:Fallback xmlns="">
          <p:pic>
            <p:nvPicPr>
              <p:cNvPr id="40" name="墨迹 39"/>
            </p:nvPicPr>
            <p:blipFill>
              <a:blip r:embed="rId71"/>
            </p:blipFill>
            <p:spPr>
              <a:xfrm>
                <a:off x="9334500" y="5281295"/>
                <a:ext cx="271145" cy="24320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1" name="墨迹 40"/>
              <p14:cNvContentPartPr/>
              <p14:nvPr/>
            </p14:nvContentPartPr>
            <p14:xfrm>
              <a:off x="9391650" y="5334000"/>
              <a:ext cx="128270" cy="252095"/>
            </p14:xfrm>
          </p:contentPart>
        </mc:Choice>
        <mc:Fallback xmlns="">
          <p:pic>
            <p:nvPicPr>
              <p:cNvPr id="41" name="墨迹 40"/>
            </p:nvPicPr>
            <p:blipFill>
              <a:blip r:embed="rId73"/>
            </p:blipFill>
            <p:spPr>
              <a:xfrm>
                <a:off x="9391650" y="5334000"/>
                <a:ext cx="128270" cy="25209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2" name="墨迹 41"/>
              <p14:cNvContentPartPr/>
              <p14:nvPr/>
            </p14:nvContentPartPr>
            <p14:xfrm>
              <a:off x="10034270" y="3890645"/>
              <a:ext cx="790575" cy="885825"/>
            </p14:xfrm>
          </p:contentPart>
        </mc:Choice>
        <mc:Fallback xmlns="">
          <p:pic>
            <p:nvPicPr>
              <p:cNvPr id="42" name="墨迹 41"/>
            </p:nvPicPr>
            <p:blipFill>
              <a:blip r:embed="rId75"/>
            </p:blipFill>
            <p:spPr>
              <a:xfrm>
                <a:off x="10034270" y="3890645"/>
                <a:ext cx="790575" cy="88582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3" name="墨迹 42"/>
              <p14:cNvContentPartPr/>
              <p14:nvPr/>
            </p14:nvContentPartPr>
            <p14:xfrm>
              <a:off x="10415270" y="4328795"/>
              <a:ext cx="360" cy="14605"/>
            </p14:xfrm>
          </p:contentPart>
        </mc:Choice>
        <mc:Fallback xmlns="">
          <p:pic>
            <p:nvPicPr>
              <p:cNvPr id="43" name="墨迹 42"/>
            </p:nvPicPr>
            <p:blipFill>
              <a:blip r:embed="rId77"/>
            </p:blipFill>
            <p:spPr>
              <a:xfrm>
                <a:off x="10415270" y="4328795"/>
                <a:ext cx="360" cy="1460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4" name="墨迹 43"/>
              <p14:cNvContentPartPr/>
              <p14:nvPr/>
            </p14:nvContentPartPr>
            <p14:xfrm>
              <a:off x="10410825" y="4295775"/>
              <a:ext cx="52070" cy="61595"/>
            </p14:xfrm>
          </p:contentPart>
        </mc:Choice>
        <mc:Fallback xmlns="">
          <p:pic>
            <p:nvPicPr>
              <p:cNvPr id="44" name="墨迹 43"/>
            </p:nvPicPr>
            <p:blipFill>
              <a:blip r:embed="rId79"/>
            </p:blipFill>
            <p:spPr>
              <a:xfrm>
                <a:off x="10410825" y="4295775"/>
                <a:ext cx="52070" cy="6159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5" name="墨迹 44"/>
              <p14:cNvContentPartPr/>
              <p14:nvPr/>
            </p14:nvContentPartPr>
            <p14:xfrm>
              <a:off x="10424795" y="4305300"/>
              <a:ext cx="28575" cy="47625"/>
            </p14:xfrm>
          </p:contentPart>
        </mc:Choice>
        <mc:Fallback xmlns="">
          <p:pic>
            <p:nvPicPr>
              <p:cNvPr id="45" name="墨迹 44"/>
            </p:nvPicPr>
            <p:blipFill>
              <a:blip r:embed="rId81"/>
            </p:blipFill>
            <p:spPr>
              <a:xfrm>
                <a:off x="10424795" y="4305300"/>
                <a:ext cx="28575" cy="476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6" name="墨迹 45"/>
              <p14:cNvContentPartPr/>
              <p14:nvPr/>
            </p14:nvContentPartPr>
            <p14:xfrm>
              <a:off x="10429875" y="4319270"/>
              <a:ext cx="19050" cy="24130"/>
            </p14:xfrm>
          </p:contentPart>
        </mc:Choice>
        <mc:Fallback xmlns="">
          <p:pic>
            <p:nvPicPr>
              <p:cNvPr id="46" name="墨迹 45"/>
            </p:nvPicPr>
            <p:blipFill>
              <a:blip r:embed="rId83"/>
            </p:blipFill>
            <p:spPr>
              <a:xfrm>
                <a:off x="10429875" y="4319270"/>
                <a:ext cx="19050" cy="2413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7" name="墨迹 46"/>
              <p14:cNvContentPartPr/>
              <p14:nvPr/>
            </p14:nvContentPartPr>
            <p14:xfrm>
              <a:off x="10396220" y="4271645"/>
              <a:ext cx="100330" cy="114300"/>
            </p14:xfrm>
          </p:contentPart>
        </mc:Choice>
        <mc:Fallback xmlns="">
          <p:pic>
            <p:nvPicPr>
              <p:cNvPr id="47" name="墨迹 46"/>
            </p:nvPicPr>
            <p:blipFill>
              <a:blip r:embed="rId85"/>
            </p:blipFill>
            <p:spPr>
              <a:xfrm>
                <a:off x="10396220" y="4271645"/>
                <a:ext cx="100330" cy="11430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8" name="墨迹 47"/>
              <p14:cNvContentPartPr/>
              <p14:nvPr/>
            </p14:nvContentPartPr>
            <p14:xfrm>
              <a:off x="5953125" y="5738495"/>
              <a:ext cx="375920" cy="781050"/>
            </p14:xfrm>
          </p:contentPart>
        </mc:Choice>
        <mc:Fallback xmlns="">
          <p:pic>
            <p:nvPicPr>
              <p:cNvPr id="48" name="墨迹 47"/>
            </p:nvPicPr>
            <p:blipFill>
              <a:blip r:embed="rId87"/>
            </p:blipFill>
            <p:spPr>
              <a:xfrm>
                <a:off x="5953125" y="5738495"/>
                <a:ext cx="375920" cy="7810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墨迹 48"/>
              <p14:cNvContentPartPr/>
              <p14:nvPr/>
            </p14:nvContentPartPr>
            <p14:xfrm>
              <a:off x="6033770" y="5924550"/>
              <a:ext cx="28575" cy="156845"/>
            </p14:xfrm>
          </p:contentPart>
        </mc:Choice>
        <mc:Fallback xmlns="">
          <p:pic>
            <p:nvPicPr>
              <p:cNvPr id="49" name="墨迹 48"/>
            </p:nvPicPr>
            <p:blipFill>
              <a:blip r:embed="rId89"/>
            </p:blipFill>
            <p:spPr>
              <a:xfrm>
                <a:off x="6033770" y="5924550"/>
                <a:ext cx="28575" cy="15684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0" name="墨迹 49"/>
              <p14:cNvContentPartPr/>
              <p14:nvPr/>
            </p14:nvContentPartPr>
            <p14:xfrm>
              <a:off x="6024245" y="5948045"/>
              <a:ext cx="104775" cy="19050"/>
            </p14:xfrm>
          </p:contentPart>
        </mc:Choice>
        <mc:Fallback xmlns="">
          <p:pic>
            <p:nvPicPr>
              <p:cNvPr id="50" name="墨迹 49"/>
            </p:nvPicPr>
            <p:blipFill>
              <a:blip r:embed="rId91"/>
            </p:blipFill>
            <p:spPr>
              <a:xfrm>
                <a:off x="6024245" y="5948045"/>
                <a:ext cx="104775" cy="1905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1" name="墨迹 50"/>
              <p14:cNvContentPartPr/>
              <p14:nvPr/>
            </p14:nvContentPartPr>
            <p14:xfrm>
              <a:off x="5814695" y="5638800"/>
              <a:ext cx="176530" cy="180975"/>
            </p14:xfrm>
          </p:contentPart>
        </mc:Choice>
        <mc:Fallback xmlns="">
          <p:pic>
            <p:nvPicPr>
              <p:cNvPr id="51" name="墨迹 50"/>
            </p:nvPicPr>
            <p:blipFill>
              <a:blip r:embed="rId93"/>
            </p:blipFill>
            <p:spPr>
              <a:xfrm>
                <a:off x="5814695" y="5638800"/>
                <a:ext cx="176530" cy="18097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2" name="墨迹 51"/>
              <p14:cNvContentPartPr/>
              <p14:nvPr/>
            </p14:nvContentPartPr>
            <p14:xfrm>
              <a:off x="5981700" y="5791200"/>
              <a:ext cx="356870" cy="733425"/>
            </p14:xfrm>
          </p:contentPart>
        </mc:Choice>
        <mc:Fallback xmlns="">
          <p:pic>
            <p:nvPicPr>
              <p:cNvPr id="52" name="墨迹 51"/>
            </p:nvPicPr>
            <p:blipFill>
              <a:blip r:embed="rId95"/>
            </p:blipFill>
            <p:spPr>
              <a:xfrm>
                <a:off x="5981700" y="5791200"/>
                <a:ext cx="356870" cy="73342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3" name="墨迹 52"/>
              <p14:cNvContentPartPr/>
              <p14:nvPr/>
            </p14:nvContentPartPr>
            <p14:xfrm>
              <a:off x="6048375" y="5890895"/>
              <a:ext cx="23495" cy="257175"/>
            </p14:xfrm>
          </p:contentPart>
        </mc:Choice>
        <mc:Fallback xmlns="">
          <p:pic>
            <p:nvPicPr>
              <p:cNvPr id="53" name="墨迹 52"/>
            </p:nvPicPr>
            <p:blipFill>
              <a:blip r:embed="rId97"/>
            </p:blipFill>
            <p:spPr>
              <a:xfrm>
                <a:off x="6048375" y="5890895"/>
                <a:ext cx="23495" cy="25717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4" name="墨迹 53"/>
              <p14:cNvContentPartPr/>
              <p14:nvPr/>
            </p14:nvContentPartPr>
            <p14:xfrm>
              <a:off x="6043295" y="5928995"/>
              <a:ext cx="142875" cy="24130"/>
            </p14:xfrm>
          </p:contentPart>
        </mc:Choice>
        <mc:Fallback xmlns="">
          <p:pic>
            <p:nvPicPr>
              <p:cNvPr id="54" name="墨迹 53"/>
            </p:nvPicPr>
            <p:blipFill>
              <a:blip r:embed="rId99"/>
            </p:blipFill>
            <p:spPr>
              <a:xfrm>
                <a:off x="6043295" y="5928995"/>
                <a:ext cx="142875" cy="2413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5" name="墨迹 54"/>
              <p14:cNvContentPartPr/>
              <p14:nvPr/>
            </p14:nvContentPartPr>
            <p14:xfrm>
              <a:off x="6014720" y="5810250"/>
              <a:ext cx="295275" cy="566420"/>
            </p14:xfrm>
          </p:contentPart>
        </mc:Choice>
        <mc:Fallback xmlns="">
          <p:pic>
            <p:nvPicPr>
              <p:cNvPr id="55" name="墨迹 54"/>
            </p:nvPicPr>
            <p:blipFill>
              <a:blip r:embed="rId101"/>
            </p:blipFill>
            <p:spPr>
              <a:xfrm>
                <a:off x="6014720" y="5810250"/>
                <a:ext cx="295275" cy="56642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6" name="墨迹 55"/>
              <p14:cNvContentPartPr/>
              <p14:nvPr/>
            </p14:nvContentPartPr>
            <p14:xfrm>
              <a:off x="6024245" y="5886450"/>
              <a:ext cx="43180" cy="209550"/>
            </p14:xfrm>
          </p:contentPart>
        </mc:Choice>
        <mc:Fallback xmlns="">
          <p:pic>
            <p:nvPicPr>
              <p:cNvPr id="56" name="墨迹 55"/>
            </p:nvPicPr>
            <p:blipFill>
              <a:blip r:embed="rId103"/>
            </p:blipFill>
            <p:spPr>
              <a:xfrm>
                <a:off x="6024245" y="5886450"/>
                <a:ext cx="43180" cy="20955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7" name="墨迹 56"/>
              <p14:cNvContentPartPr/>
              <p14:nvPr/>
            </p14:nvContentPartPr>
            <p14:xfrm>
              <a:off x="6052820" y="5881370"/>
              <a:ext cx="180975" cy="43180"/>
            </p14:xfrm>
          </p:contentPart>
        </mc:Choice>
        <mc:Fallback xmlns="">
          <p:pic>
            <p:nvPicPr>
              <p:cNvPr id="57" name="墨迹 56"/>
            </p:nvPicPr>
            <p:blipFill>
              <a:blip r:embed="rId105"/>
            </p:blipFill>
            <p:spPr>
              <a:xfrm>
                <a:off x="6052820" y="5881370"/>
                <a:ext cx="180975" cy="4318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8" name="墨迹 57"/>
              <p14:cNvContentPartPr/>
              <p14:nvPr/>
            </p14:nvContentPartPr>
            <p14:xfrm>
              <a:off x="5838825" y="5624195"/>
              <a:ext cx="166370" cy="219075"/>
            </p14:xfrm>
          </p:contentPart>
        </mc:Choice>
        <mc:Fallback xmlns="">
          <p:pic>
            <p:nvPicPr>
              <p:cNvPr id="58" name="墨迹 57"/>
            </p:nvPicPr>
            <p:blipFill>
              <a:blip r:embed="rId107"/>
            </p:blipFill>
            <p:spPr>
              <a:xfrm>
                <a:off x="5838825" y="5624195"/>
                <a:ext cx="166370" cy="219075"/>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9" name="墨迹 58"/>
              <p14:cNvContentPartPr/>
              <p14:nvPr/>
            </p14:nvContentPartPr>
            <p14:xfrm>
              <a:off x="5695950" y="5462270"/>
              <a:ext cx="238125" cy="224155"/>
            </p14:xfrm>
          </p:contentPart>
        </mc:Choice>
        <mc:Fallback xmlns="">
          <p:pic>
            <p:nvPicPr>
              <p:cNvPr id="59" name="墨迹 58"/>
            </p:nvPicPr>
            <p:blipFill>
              <a:blip r:embed="rId109"/>
            </p:blipFill>
            <p:spPr>
              <a:xfrm>
                <a:off x="5695950" y="5462270"/>
                <a:ext cx="238125" cy="22415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0" name="墨迹 59"/>
              <p14:cNvContentPartPr/>
              <p14:nvPr/>
            </p14:nvContentPartPr>
            <p14:xfrm>
              <a:off x="5810250" y="5600700"/>
              <a:ext cx="161925" cy="185420"/>
            </p14:xfrm>
          </p:contentPart>
        </mc:Choice>
        <mc:Fallback xmlns="">
          <p:pic>
            <p:nvPicPr>
              <p:cNvPr id="60" name="墨迹 59"/>
            </p:nvPicPr>
            <p:blipFill>
              <a:blip r:embed="rId111"/>
            </p:blipFill>
            <p:spPr>
              <a:xfrm>
                <a:off x="5810250" y="5600700"/>
                <a:ext cx="161925" cy="18542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1" name="墨迹 60"/>
              <p14:cNvContentPartPr/>
              <p14:nvPr/>
            </p14:nvContentPartPr>
            <p14:xfrm>
              <a:off x="6000750" y="4791075"/>
              <a:ext cx="523875" cy="819150"/>
            </p14:xfrm>
          </p:contentPart>
        </mc:Choice>
        <mc:Fallback xmlns="">
          <p:pic>
            <p:nvPicPr>
              <p:cNvPr id="61" name="墨迹 60"/>
            </p:nvPicPr>
            <p:blipFill>
              <a:blip r:embed="rId113"/>
            </p:blipFill>
            <p:spPr>
              <a:xfrm>
                <a:off x="6000750" y="4791075"/>
                <a:ext cx="523875" cy="8191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2" name="墨迹 61"/>
              <p14:cNvContentPartPr/>
              <p14:nvPr/>
            </p14:nvContentPartPr>
            <p14:xfrm>
              <a:off x="6195695" y="5033645"/>
              <a:ext cx="133350" cy="123825"/>
            </p14:xfrm>
          </p:contentPart>
        </mc:Choice>
        <mc:Fallback xmlns="">
          <p:pic>
            <p:nvPicPr>
              <p:cNvPr id="62" name="墨迹 61"/>
            </p:nvPicPr>
            <p:blipFill>
              <a:blip r:embed="rId115"/>
            </p:blipFill>
            <p:spPr>
              <a:xfrm>
                <a:off x="6195695" y="5033645"/>
                <a:ext cx="133350" cy="12382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3" name="墨迹 62"/>
              <p14:cNvContentPartPr/>
              <p14:nvPr/>
            </p14:nvContentPartPr>
            <p14:xfrm>
              <a:off x="6138545" y="4972050"/>
              <a:ext cx="309880" cy="480695"/>
            </p14:xfrm>
          </p:contentPart>
        </mc:Choice>
        <mc:Fallback xmlns="">
          <p:pic>
            <p:nvPicPr>
              <p:cNvPr id="63" name="墨迹 62"/>
            </p:nvPicPr>
            <p:blipFill>
              <a:blip r:embed="rId117"/>
            </p:blipFill>
            <p:spPr>
              <a:xfrm>
                <a:off x="6138545" y="4972050"/>
                <a:ext cx="309880" cy="48069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4" name="墨迹 63"/>
              <p14:cNvContentPartPr/>
              <p14:nvPr/>
            </p14:nvContentPartPr>
            <p14:xfrm>
              <a:off x="5252720" y="5791200"/>
              <a:ext cx="538480" cy="57150"/>
            </p14:xfrm>
          </p:contentPart>
        </mc:Choice>
        <mc:Fallback xmlns="">
          <p:pic>
            <p:nvPicPr>
              <p:cNvPr id="64" name="墨迹 63"/>
            </p:nvPicPr>
            <p:blipFill>
              <a:blip r:embed="rId119"/>
            </p:blipFill>
            <p:spPr>
              <a:xfrm>
                <a:off x="5252720" y="5791200"/>
                <a:ext cx="538480" cy="571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5" name="墨迹 64"/>
              <p14:cNvContentPartPr/>
              <p14:nvPr/>
            </p14:nvContentPartPr>
            <p14:xfrm>
              <a:off x="5848350" y="5562600"/>
              <a:ext cx="190500" cy="175895"/>
            </p14:xfrm>
          </p:contentPart>
        </mc:Choice>
        <mc:Fallback xmlns="">
          <p:pic>
            <p:nvPicPr>
              <p:cNvPr id="65" name="墨迹 64"/>
            </p:nvPicPr>
            <p:blipFill>
              <a:blip r:embed="rId121"/>
            </p:blipFill>
            <p:spPr>
              <a:xfrm>
                <a:off x="5848350" y="5562600"/>
                <a:ext cx="190500" cy="17589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6" name="墨迹 65"/>
              <p14:cNvContentPartPr/>
              <p14:nvPr/>
            </p14:nvContentPartPr>
            <p14:xfrm>
              <a:off x="3714750" y="1899920"/>
              <a:ext cx="2757170" cy="62230"/>
            </p14:xfrm>
          </p:contentPart>
        </mc:Choice>
        <mc:Fallback xmlns="">
          <p:pic>
            <p:nvPicPr>
              <p:cNvPr id="66" name="墨迹 65"/>
            </p:nvPicPr>
            <p:blipFill>
              <a:blip r:embed="rId123"/>
            </p:blipFill>
            <p:spPr>
              <a:xfrm>
                <a:off x="3714750" y="1899920"/>
                <a:ext cx="2757170" cy="62230"/>
              </a:xfrm>
              <a:prstGeom prst="rect"/>
            </p:spPr>
          </p:pic>
        </mc:Fallback>
      </mc:AlternateContent>
    </p:spTree>
    <p:custDataLst>
      <p:tags r:id="rId12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p>
            <a:r>
              <a:rPr lang="en-US" altLang="zh-CN">
                <a:sym typeface="Symbol" panose="05050102010706020507" charset="0"/>
              </a:rPr>
              <a:t>For a continuous function, the integral lines traced will only intersect at critical points.</a:t>
            </a:r>
            <a:endParaRPr lang="en-US" altLang="zh-CN">
              <a:sym typeface="Symbol" panose="05050102010706020507" charset="0"/>
            </a:endParaRPr>
          </a:p>
          <a:p>
            <a:r>
              <a:rPr lang="en-US" altLang="zh-CN">
                <a:sym typeface="Symbol" panose="05050102010706020507" charset="0"/>
              </a:rPr>
              <a:t>Specifically, same types of integral lines can only intersect at critical points (max, min and saddle), integral lines of different types can only intersect (or cross) at saddles.</a:t>
            </a:r>
            <a:endParaRPr lang="en-US" altLang="zh-CN">
              <a:sym typeface="Symbol" panose="05050102010706020507" charset="0"/>
            </a:endParaRPr>
          </a:p>
          <a:p>
            <a:endParaRPr lang="en-US" altLang="zh-CN">
              <a:sym typeface="Symbol" panose="05050102010706020507" charset="0"/>
            </a:endParaRPr>
          </a:p>
          <a:p>
            <a:endParaRPr lang="en-US" altLang="zh-CN">
              <a:sym typeface="Symbol" panose="05050102010706020507" charset="0"/>
            </a:endParaRPr>
          </a:p>
        </p:txBody>
      </p:sp>
      <p:pic>
        <p:nvPicPr>
          <p:cNvPr id="6" name="内容占位符 3"/>
          <p:cNvPicPr>
            <a:picLocks noChangeAspect="1"/>
          </p:cNvPicPr>
          <p:nvPr/>
        </p:nvPicPr>
        <p:blipFill>
          <a:blip r:embed="rId1"/>
          <a:stretch>
            <a:fillRect/>
          </a:stretch>
        </p:blipFill>
        <p:spPr>
          <a:xfrm>
            <a:off x="1118870" y="3518535"/>
            <a:ext cx="2880000" cy="2509732"/>
          </a:xfrm>
          <a:prstGeom prst="rect">
            <a:avLst/>
          </a:prstGeom>
        </p:spPr>
      </p:pic>
      <p:pic>
        <p:nvPicPr>
          <p:cNvPr id="9" name="图片 8"/>
          <p:cNvPicPr>
            <a:picLocks noChangeAspect="1"/>
          </p:cNvPicPr>
          <p:nvPr/>
        </p:nvPicPr>
        <p:blipFill>
          <a:blip r:embed="rId2"/>
          <a:stretch>
            <a:fillRect/>
          </a:stretch>
        </p:blipFill>
        <p:spPr>
          <a:xfrm>
            <a:off x="4638675" y="3518535"/>
            <a:ext cx="2880000" cy="2509648"/>
          </a:xfrm>
          <a:prstGeom prst="rect">
            <a:avLst/>
          </a:prstGeom>
        </p:spPr>
      </p:pic>
      <p:pic>
        <p:nvPicPr>
          <p:cNvPr id="10" name="图片 9"/>
          <p:cNvPicPr>
            <a:picLocks noChangeAspect="1"/>
          </p:cNvPicPr>
          <p:nvPr/>
        </p:nvPicPr>
        <p:blipFill>
          <a:blip r:embed="rId3"/>
          <a:stretch>
            <a:fillRect/>
          </a:stretch>
        </p:blipFill>
        <p:spPr>
          <a:xfrm>
            <a:off x="8158480" y="3518535"/>
            <a:ext cx="2880000" cy="2509749"/>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2371725" y="2395220"/>
              <a:ext cx="1414145" cy="81280"/>
            </p14:xfrm>
          </p:contentPart>
        </mc:Choice>
        <mc:Fallback xmlns="">
          <p:pic>
            <p:nvPicPr>
              <p:cNvPr id="4" name="墨迹 3"/>
            </p:nvPicPr>
            <p:blipFill>
              <a:blip r:embed="rId5"/>
            </p:blipFill>
            <p:spPr>
              <a:xfrm>
                <a:off x="2371725" y="2395220"/>
                <a:ext cx="1414145" cy="8128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8505825" y="2400300"/>
              <a:ext cx="1504950" cy="52070"/>
            </p14:xfrm>
          </p:contentPart>
        </mc:Choice>
        <mc:Fallback xmlns="">
          <p:pic>
            <p:nvPicPr>
              <p:cNvPr id="5" name="墨迹 4"/>
            </p:nvPicPr>
            <p:blipFill>
              <a:blip r:embed="rId7"/>
            </p:blipFill>
            <p:spPr>
              <a:xfrm>
                <a:off x="8505825" y="2400300"/>
                <a:ext cx="1504950" cy="5207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10229850" y="2381250"/>
              <a:ext cx="547370" cy="28575"/>
            </p14:xfrm>
          </p:contentPart>
        </mc:Choice>
        <mc:Fallback xmlns="">
          <p:pic>
            <p:nvPicPr>
              <p:cNvPr id="7" name="墨迹 6"/>
            </p:nvPicPr>
            <p:blipFill>
              <a:blip r:embed="rId9"/>
            </p:blipFill>
            <p:spPr>
              <a:xfrm>
                <a:off x="10229850" y="2381250"/>
                <a:ext cx="547370" cy="285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10834370" y="2409825"/>
              <a:ext cx="361950" cy="38100"/>
            </p14:xfrm>
          </p:contentPart>
        </mc:Choice>
        <mc:Fallback xmlns="">
          <p:pic>
            <p:nvPicPr>
              <p:cNvPr id="8" name="墨迹 7"/>
            </p:nvPicPr>
            <p:blipFill>
              <a:blip r:embed="rId11"/>
            </p:blipFill>
            <p:spPr>
              <a:xfrm>
                <a:off x="10834370" y="2409825"/>
                <a:ext cx="361950" cy="381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1614170" y="2886075"/>
              <a:ext cx="533400" cy="52070"/>
            </p14:xfrm>
          </p:contentPart>
        </mc:Choice>
        <mc:Fallback xmlns="">
          <p:pic>
            <p:nvPicPr>
              <p:cNvPr id="11" name="墨迹 10"/>
            </p:nvPicPr>
            <p:blipFill>
              <a:blip r:embed="rId13"/>
            </p:blipFill>
            <p:spPr>
              <a:xfrm>
                <a:off x="1614170" y="2886075"/>
                <a:ext cx="533400" cy="5207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8801100" y="2771775"/>
              <a:ext cx="661670" cy="42545"/>
            </p14:xfrm>
          </p:contentPart>
        </mc:Choice>
        <mc:Fallback xmlns="">
          <p:pic>
            <p:nvPicPr>
              <p:cNvPr id="12" name="墨迹 11"/>
            </p:nvPicPr>
            <p:blipFill>
              <a:blip r:embed="rId15"/>
            </p:blipFill>
            <p:spPr>
              <a:xfrm>
                <a:off x="8801100" y="2771775"/>
                <a:ext cx="661670" cy="4254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10029825" y="2719070"/>
              <a:ext cx="952500" cy="57150"/>
            </p14:xfrm>
          </p:contentPart>
        </mc:Choice>
        <mc:Fallback xmlns="">
          <p:pic>
            <p:nvPicPr>
              <p:cNvPr id="13" name="墨迹 12"/>
            </p:nvPicPr>
            <p:blipFill>
              <a:blip r:embed="rId17"/>
            </p:blipFill>
            <p:spPr>
              <a:xfrm>
                <a:off x="10029825" y="2719070"/>
                <a:ext cx="952500" cy="57150"/>
              </a:xfrm>
              <a:prstGeom prst="rect"/>
            </p:spPr>
          </p:pic>
        </mc:Fallback>
      </mc:AlternateContent>
    </p:spTree>
    <p:custDataLst>
      <p:tags r:id="rId1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Complexes</a:t>
            </a:r>
            <a:endParaRPr lang="zh-CN" altLang="en-US"/>
          </a:p>
        </p:txBody>
      </p:sp>
      <p:sp>
        <p:nvSpPr>
          <p:cNvPr id="3" name="内容占位符 2"/>
          <p:cNvSpPr>
            <a:spLocks noGrp="1"/>
          </p:cNvSpPr>
          <p:nvPr>
            <p:ph idx="1"/>
          </p:nvPr>
        </p:nvSpPr>
        <p:spPr/>
        <p:txBody>
          <a:bodyPr/>
          <a:p>
            <a:r>
              <a:rPr lang="en-US" altLang="zh-CN">
                <a:sym typeface="Symbol" panose="05050102010706020507" charset="0"/>
              </a:rPr>
              <a:t>We have all the integral lines that make up the </a:t>
            </a:r>
            <a:r>
              <a:rPr lang="en-US" altLang="zh-CN" b="1">
                <a:sym typeface="Symbol" panose="05050102010706020507" charset="0"/>
              </a:rPr>
              <a:t>ascending and descending manifold in the whole domain of function f(x, y)</a:t>
            </a:r>
            <a:r>
              <a:rPr lang="en-US" altLang="zh-CN">
                <a:sym typeface="Symbol" panose="05050102010706020507" charset="0"/>
              </a:rPr>
              <a:t>, and every critical points. </a:t>
            </a:r>
            <a:r>
              <a:rPr lang="en-US" altLang="zh-CN">
                <a:sym typeface="Symbol" panose="05050102010706020507" charset="0"/>
              </a:rPr>
              <a:t>Based on the</a:t>
            </a:r>
            <a:r>
              <a:rPr lang="en-US" altLang="zh-CN" b="1">
                <a:sym typeface="Symbol" panose="05050102010706020507" charset="0"/>
              </a:rPr>
              <a:t> non-degeneracy</a:t>
            </a:r>
            <a:r>
              <a:rPr lang="en-US" altLang="zh-CN">
                <a:sym typeface="Symbol" panose="05050102010706020507" charset="0"/>
              </a:rPr>
              <a:t> prerequisit, </a:t>
            </a:r>
            <a:r>
              <a:rPr lang="en-US" altLang="zh-CN" b="1">
                <a:sym typeface="Symbol" panose="05050102010706020507" charset="0"/>
              </a:rPr>
              <a:t>the ascending and descending manifold can only intersect transversally (which means they cross at saddle points).</a:t>
            </a:r>
            <a:endParaRPr lang="en-US" altLang="zh-CN" b="1">
              <a:sym typeface="Symbol" panose="05050102010706020507" charset="0"/>
            </a:endParaRPr>
          </a:p>
          <a:p>
            <a:r>
              <a:rPr lang="en-US" altLang="zh-CN" b="1">
                <a:sym typeface="Symbol" panose="05050102010706020507" charset="0"/>
              </a:rPr>
              <a:t>Then the Morse-Smale complex is constructed through the overlay of A and D. </a:t>
            </a:r>
            <a:endParaRPr lang="en-US" altLang="zh-CN" b="1">
              <a:sym typeface="Symbol" panose="05050102010706020507" charset="0"/>
            </a:endParaRPr>
          </a:p>
          <a:p>
            <a:endParaRPr lang="en-US" altLang="zh-CN">
              <a:sym typeface="Symbol" panose="05050102010706020507" charset="0"/>
            </a:endParaRPr>
          </a:p>
          <a:p>
            <a:endParaRPr lang="en-US" altLang="zh-CN">
              <a:sym typeface="Symbol" panose="05050102010706020507" charset="0"/>
            </a:endParaRPr>
          </a:p>
        </p:txBody>
      </p:sp>
      <p:pic>
        <p:nvPicPr>
          <p:cNvPr id="6" name="内容占位符 3"/>
          <p:cNvPicPr>
            <a:picLocks noChangeAspect="1"/>
          </p:cNvPicPr>
          <p:nvPr/>
        </p:nvPicPr>
        <p:blipFill>
          <a:blip r:embed="rId1"/>
          <a:stretch>
            <a:fillRect/>
          </a:stretch>
        </p:blipFill>
        <p:spPr>
          <a:xfrm>
            <a:off x="1118870" y="3873500"/>
            <a:ext cx="2880000" cy="2509732"/>
          </a:xfrm>
          <a:prstGeom prst="rect">
            <a:avLst/>
          </a:prstGeom>
        </p:spPr>
      </p:pic>
      <p:pic>
        <p:nvPicPr>
          <p:cNvPr id="9" name="图片 8"/>
          <p:cNvPicPr>
            <a:picLocks noChangeAspect="1"/>
          </p:cNvPicPr>
          <p:nvPr/>
        </p:nvPicPr>
        <p:blipFill>
          <a:blip r:embed="rId2"/>
          <a:stretch>
            <a:fillRect/>
          </a:stretch>
        </p:blipFill>
        <p:spPr>
          <a:xfrm>
            <a:off x="4638675" y="3873500"/>
            <a:ext cx="2880000" cy="2509648"/>
          </a:xfrm>
          <a:prstGeom prst="rect">
            <a:avLst/>
          </a:prstGeom>
        </p:spPr>
      </p:pic>
      <p:pic>
        <p:nvPicPr>
          <p:cNvPr id="10" name="图片 9"/>
          <p:cNvPicPr>
            <a:picLocks noChangeAspect="1"/>
          </p:cNvPicPr>
          <p:nvPr/>
        </p:nvPicPr>
        <p:blipFill>
          <a:blip r:embed="rId3"/>
          <a:stretch>
            <a:fillRect/>
          </a:stretch>
        </p:blipFill>
        <p:spPr>
          <a:xfrm>
            <a:off x="8158480" y="3873500"/>
            <a:ext cx="2880000" cy="2509749"/>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2981325" y="1762125"/>
              <a:ext cx="1099820" cy="152400"/>
            </p14:xfrm>
          </p:contentPart>
        </mc:Choice>
        <mc:Fallback xmlns="">
          <p:pic>
            <p:nvPicPr>
              <p:cNvPr id="4" name="墨迹 3"/>
            </p:nvPicPr>
            <p:blipFill>
              <a:blip r:embed="rId5"/>
            </p:blipFill>
            <p:spPr>
              <a:xfrm>
                <a:off x="2981325" y="1762125"/>
                <a:ext cx="1099820" cy="15240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909820" y="2305050"/>
              <a:ext cx="1000125" cy="38100"/>
            </p14:xfrm>
          </p:contentPart>
        </mc:Choice>
        <mc:Fallback xmlns="">
          <p:pic>
            <p:nvPicPr>
              <p:cNvPr id="5" name="墨迹 4"/>
            </p:nvPicPr>
            <p:blipFill>
              <a:blip r:embed="rId7"/>
            </p:blipFill>
            <p:spPr>
              <a:xfrm>
                <a:off x="4909820" y="2305050"/>
                <a:ext cx="1000125" cy="38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6829425" y="2143125"/>
              <a:ext cx="1623695" cy="142875"/>
            </p14:xfrm>
          </p:contentPart>
        </mc:Choice>
        <mc:Fallback xmlns="">
          <p:pic>
            <p:nvPicPr>
              <p:cNvPr id="7" name="墨迹 6"/>
            </p:nvPicPr>
            <p:blipFill>
              <a:blip r:embed="rId9"/>
            </p:blipFill>
            <p:spPr>
              <a:xfrm>
                <a:off x="6829425" y="2143125"/>
                <a:ext cx="1623695" cy="1428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4166870" y="2623820"/>
              <a:ext cx="1657350" cy="43180"/>
            </p14:xfrm>
          </p:contentPart>
        </mc:Choice>
        <mc:Fallback xmlns="">
          <p:pic>
            <p:nvPicPr>
              <p:cNvPr id="8" name="墨迹 7"/>
            </p:nvPicPr>
            <p:blipFill>
              <a:blip r:embed="rId11"/>
            </p:blipFill>
            <p:spPr>
              <a:xfrm>
                <a:off x="4166870" y="2623820"/>
                <a:ext cx="1657350" cy="431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6443345" y="2571750"/>
              <a:ext cx="2129155" cy="128270"/>
            </p14:xfrm>
          </p:contentPart>
        </mc:Choice>
        <mc:Fallback xmlns="">
          <p:pic>
            <p:nvPicPr>
              <p:cNvPr id="11" name="墨迹 10"/>
            </p:nvPicPr>
            <p:blipFill>
              <a:blip r:embed="rId13"/>
            </p:blipFill>
            <p:spPr>
              <a:xfrm>
                <a:off x="6443345" y="2571750"/>
                <a:ext cx="2129155" cy="12827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2266950" y="3476625"/>
              <a:ext cx="2661920" cy="57150"/>
            </p14:xfrm>
          </p:contentPart>
        </mc:Choice>
        <mc:Fallback xmlns="">
          <p:pic>
            <p:nvPicPr>
              <p:cNvPr id="12" name="墨迹 11"/>
            </p:nvPicPr>
            <p:blipFill>
              <a:blip r:embed="rId15"/>
            </p:blipFill>
            <p:spPr>
              <a:xfrm>
                <a:off x="2266950" y="3476625"/>
                <a:ext cx="2661920" cy="57150"/>
              </a:xfrm>
              <a:prstGeom prst="rect"/>
            </p:spPr>
          </p:pic>
        </mc:Fallback>
      </mc:AlternateContent>
    </p:spTree>
    <p:custDataLst>
      <p:tags r:id="rId1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Complexes</a:t>
            </a:r>
            <a:endParaRPr lang="zh-CN" altLang="en-US"/>
          </a:p>
        </p:txBody>
      </p:sp>
      <p:pic>
        <p:nvPicPr>
          <p:cNvPr id="4" name="内容占位符 3"/>
          <p:cNvPicPr>
            <a:picLocks noChangeAspect="1"/>
          </p:cNvPicPr>
          <p:nvPr>
            <p:ph idx="1"/>
          </p:nvPr>
        </p:nvPicPr>
        <p:blipFill>
          <a:blip r:embed="rId1"/>
          <a:stretch>
            <a:fillRect/>
          </a:stretch>
        </p:blipFill>
        <p:spPr>
          <a:xfrm>
            <a:off x="608330" y="2324735"/>
            <a:ext cx="11015980" cy="350075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4048125" y="1804670"/>
              <a:ext cx="219075" cy="266700"/>
            </p14:xfrm>
          </p:contentPart>
        </mc:Choice>
        <mc:Fallback xmlns="">
          <p:pic>
            <p:nvPicPr>
              <p:cNvPr id="3" name="墨迹 2"/>
            </p:nvPicPr>
            <p:blipFill>
              <a:blip r:embed="rId3"/>
            </p:blipFill>
            <p:spPr>
              <a:xfrm>
                <a:off x="4048125" y="1804670"/>
                <a:ext cx="219075" cy="266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4338320" y="1709420"/>
              <a:ext cx="33655" cy="285750"/>
            </p14:xfrm>
          </p:contentPart>
        </mc:Choice>
        <mc:Fallback xmlns="">
          <p:pic>
            <p:nvPicPr>
              <p:cNvPr id="5" name="墨迹 4"/>
            </p:nvPicPr>
            <p:blipFill>
              <a:blip r:embed="rId5"/>
            </p:blipFill>
            <p:spPr>
              <a:xfrm>
                <a:off x="4338320" y="1709420"/>
                <a:ext cx="336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4333875" y="1752600"/>
              <a:ext cx="109220" cy="271145"/>
            </p14:xfrm>
          </p:contentPart>
        </mc:Choice>
        <mc:Fallback xmlns="">
          <p:pic>
            <p:nvPicPr>
              <p:cNvPr id="6" name="墨迹 5"/>
            </p:nvPicPr>
            <p:blipFill>
              <a:blip r:embed="rId7"/>
            </p:blipFill>
            <p:spPr>
              <a:xfrm>
                <a:off x="4333875" y="1752600"/>
                <a:ext cx="109220" cy="27114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7148195" y="1209675"/>
              <a:ext cx="100330" cy="661670"/>
            </p14:xfrm>
          </p:contentPart>
        </mc:Choice>
        <mc:Fallback xmlns="">
          <p:pic>
            <p:nvPicPr>
              <p:cNvPr id="7" name="墨迹 6"/>
            </p:nvPicPr>
            <p:blipFill>
              <a:blip r:embed="rId9"/>
            </p:blipFill>
            <p:spPr>
              <a:xfrm>
                <a:off x="7148195" y="1209675"/>
                <a:ext cx="100330" cy="66167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6981825" y="1447800"/>
              <a:ext cx="290195" cy="80645"/>
            </p14:xfrm>
          </p:contentPart>
        </mc:Choice>
        <mc:Fallback xmlns="">
          <p:pic>
            <p:nvPicPr>
              <p:cNvPr id="8" name="墨迹 7"/>
            </p:nvPicPr>
            <p:blipFill>
              <a:blip r:embed="rId11"/>
            </p:blipFill>
            <p:spPr>
              <a:xfrm>
                <a:off x="6981825" y="1447800"/>
                <a:ext cx="290195" cy="8064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7319645" y="1314450"/>
              <a:ext cx="62230" cy="323850"/>
            </p14:xfrm>
          </p:contentPart>
        </mc:Choice>
        <mc:Fallback xmlns="">
          <p:pic>
            <p:nvPicPr>
              <p:cNvPr id="9" name="墨迹 8"/>
            </p:nvPicPr>
            <p:blipFill>
              <a:blip r:embed="rId13"/>
            </p:blipFill>
            <p:spPr>
              <a:xfrm>
                <a:off x="7319645" y="1314450"/>
                <a:ext cx="62230" cy="32385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7429500" y="1352550"/>
              <a:ext cx="161925" cy="156845"/>
            </p14:xfrm>
          </p:contentPart>
        </mc:Choice>
        <mc:Fallback xmlns="">
          <p:pic>
            <p:nvPicPr>
              <p:cNvPr id="10" name="墨迹 9"/>
            </p:nvPicPr>
            <p:blipFill>
              <a:blip r:embed="rId15"/>
            </p:blipFill>
            <p:spPr>
              <a:xfrm>
                <a:off x="7429500" y="1352550"/>
                <a:ext cx="161925" cy="15684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7500620" y="1352550"/>
              <a:ext cx="109855" cy="109220"/>
            </p14:xfrm>
          </p:contentPart>
        </mc:Choice>
        <mc:Fallback xmlns="">
          <p:pic>
            <p:nvPicPr>
              <p:cNvPr id="11" name="墨迹 10"/>
            </p:nvPicPr>
            <p:blipFill>
              <a:blip r:embed="rId17"/>
            </p:blipFill>
            <p:spPr>
              <a:xfrm>
                <a:off x="7500620" y="1352550"/>
                <a:ext cx="109855" cy="1092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7648575" y="1404620"/>
              <a:ext cx="19050" cy="81280"/>
            </p14:xfrm>
          </p:contentPart>
        </mc:Choice>
        <mc:Fallback xmlns="">
          <p:pic>
            <p:nvPicPr>
              <p:cNvPr id="12" name="墨迹 11"/>
            </p:nvPicPr>
            <p:blipFill>
              <a:blip r:embed="rId19"/>
            </p:blipFill>
            <p:spPr>
              <a:xfrm>
                <a:off x="7648575" y="1404620"/>
                <a:ext cx="19050" cy="8128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7862570" y="1271270"/>
              <a:ext cx="157480" cy="514350"/>
            </p14:xfrm>
          </p:contentPart>
        </mc:Choice>
        <mc:Fallback xmlns="">
          <p:pic>
            <p:nvPicPr>
              <p:cNvPr id="13" name="墨迹 12"/>
            </p:nvPicPr>
            <p:blipFill>
              <a:blip r:embed="rId21"/>
            </p:blipFill>
            <p:spPr>
              <a:xfrm>
                <a:off x="7862570" y="1271270"/>
                <a:ext cx="157480" cy="51435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7995920" y="1209675"/>
              <a:ext cx="109855" cy="428625"/>
            </p14:xfrm>
          </p:contentPart>
        </mc:Choice>
        <mc:Fallback xmlns="">
          <p:pic>
            <p:nvPicPr>
              <p:cNvPr id="14" name="墨迹 13"/>
            </p:nvPicPr>
            <p:blipFill>
              <a:blip r:embed="rId23"/>
            </p:blipFill>
            <p:spPr>
              <a:xfrm>
                <a:off x="7995920" y="1209675"/>
                <a:ext cx="109855" cy="4286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6995795" y="1918970"/>
              <a:ext cx="1157605" cy="152400"/>
            </p14:xfrm>
          </p:contentPart>
        </mc:Choice>
        <mc:Fallback xmlns="">
          <p:pic>
            <p:nvPicPr>
              <p:cNvPr id="15" name="墨迹 14"/>
            </p:nvPicPr>
            <p:blipFill>
              <a:blip r:embed="rId25"/>
            </p:blipFill>
            <p:spPr>
              <a:xfrm>
                <a:off x="6995795" y="1918970"/>
                <a:ext cx="1157605" cy="1524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1733550" y="4067175"/>
              <a:ext cx="4445" cy="13970"/>
            </p14:xfrm>
          </p:contentPart>
        </mc:Choice>
        <mc:Fallback xmlns="">
          <p:pic>
            <p:nvPicPr>
              <p:cNvPr id="16" name="墨迹 15"/>
            </p:nvPicPr>
            <p:blipFill>
              <a:blip r:embed="rId27"/>
            </p:blipFill>
            <p:spPr>
              <a:xfrm>
                <a:off x="1733550" y="4067175"/>
                <a:ext cx="4445" cy="1397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1680845" y="4143375"/>
              <a:ext cx="24130" cy="23495"/>
            </p14:xfrm>
          </p:contentPart>
        </mc:Choice>
        <mc:Fallback xmlns="">
          <p:pic>
            <p:nvPicPr>
              <p:cNvPr id="17" name="墨迹 16"/>
            </p:nvPicPr>
            <p:blipFill>
              <a:blip r:embed="rId29"/>
            </p:blipFill>
            <p:spPr>
              <a:xfrm>
                <a:off x="1680845" y="4143375"/>
                <a:ext cx="24130" cy="2349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7048500" y="1814195"/>
              <a:ext cx="1376045" cy="233680"/>
            </p14:xfrm>
          </p:contentPart>
        </mc:Choice>
        <mc:Fallback xmlns="">
          <p:pic>
            <p:nvPicPr>
              <p:cNvPr id="18" name="墨迹 17"/>
            </p:nvPicPr>
            <p:blipFill>
              <a:blip r:embed="rId31"/>
            </p:blipFill>
            <p:spPr>
              <a:xfrm>
                <a:off x="7048500" y="1814195"/>
                <a:ext cx="1376045" cy="23368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7286625" y="1918970"/>
              <a:ext cx="1190625" cy="171450"/>
            </p14:xfrm>
          </p:contentPart>
        </mc:Choice>
        <mc:Fallback xmlns="">
          <p:pic>
            <p:nvPicPr>
              <p:cNvPr id="19" name="墨迹 18"/>
            </p:nvPicPr>
            <p:blipFill>
              <a:blip r:embed="rId33"/>
            </p:blipFill>
            <p:spPr>
              <a:xfrm>
                <a:off x="7286625" y="1918970"/>
                <a:ext cx="1190625" cy="1714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1743075" y="4029075"/>
              <a:ext cx="333375" cy="161925"/>
            </p14:xfrm>
          </p:contentPart>
        </mc:Choice>
        <mc:Fallback xmlns="">
          <p:pic>
            <p:nvPicPr>
              <p:cNvPr id="20" name="墨迹 19"/>
            </p:nvPicPr>
            <p:blipFill>
              <a:blip r:embed="rId35"/>
            </p:blipFill>
            <p:spPr>
              <a:xfrm>
                <a:off x="1743075" y="4029075"/>
                <a:ext cx="333375" cy="16192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3371850" y="4071620"/>
              <a:ext cx="314325" cy="43180"/>
            </p14:xfrm>
          </p:contentPart>
        </mc:Choice>
        <mc:Fallback xmlns="">
          <p:pic>
            <p:nvPicPr>
              <p:cNvPr id="21" name="墨迹 20"/>
            </p:nvPicPr>
            <p:blipFill>
              <a:blip r:embed="rId37"/>
            </p:blipFill>
            <p:spPr>
              <a:xfrm>
                <a:off x="3371850" y="4071620"/>
                <a:ext cx="314325" cy="4318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2990850" y="3090545"/>
              <a:ext cx="309245" cy="52705"/>
            </p14:xfrm>
          </p:contentPart>
        </mc:Choice>
        <mc:Fallback xmlns="">
          <p:pic>
            <p:nvPicPr>
              <p:cNvPr id="22" name="墨迹 21"/>
            </p:nvPicPr>
            <p:blipFill>
              <a:blip r:embed="rId39"/>
            </p:blipFill>
            <p:spPr>
              <a:xfrm>
                <a:off x="2990850" y="3090545"/>
                <a:ext cx="309245" cy="527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2814320" y="5172075"/>
              <a:ext cx="214630" cy="33020"/>
            </p14:xfrm>
          </p:contentPart>
        </mc:Choice>
        <mc:Fallback xmlns="">
          <p:pic>
            <p:nvPicPr>
              <p:cNvPr id="23" name="墨迹 22"/>
            </p:nvPicPr>
            <p:blipFill>
              <a:blip r:embed="rId41"/>
            </p:blipFill>
            <p:spPr>
              <a:xfrm>
                <a:off x="2814320" y="5172075"/>
                <a:ext cx="214630" cy="3302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7014845" y="1905000"/>
              <a:ext cx="57150" cy="33020"/>
            </p14:xfrm>
          </p:contentPart>
        </mc:Choice>
        <mc:Fallback xmlns="">
          <p:pic>
            <p:nvPicPr>
              <p:cNvPr id="24" name="墨迹 23"/>
            </p:nvPicPr>
            <p:blipFill>
              <a:blip r:embed="rId43"/>
            </p:blipFill>
            <p:spPr>
              <a:xfrm>
                <a:off x="7014845" y="1905000"/>
                <a:ext cx="57150" cy="330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5" name="墨迹 24"/>
              <p14:cNvContentPartPr/>
              <p14:nvPr/>
            </p14:nvContentPartPr>
            <p14:xfrm>
              <a:off x="7181850" y="1809750"/>
              <a:ext cx="1290320" cy="147320"/>
            </p14:xfrm>
          </p:contentPart>
        </mc:Choice>
        <mc:Fallback xmlns="">
          <p:pic>
            <p:nvPicPr>
              <p:cNvPr id="25" name="墨迹 24"/>
            </p:nvPicPr>
            <p:blipFill>
              <a:blip r:embed="rId45"/>
            </p:blipFill>
            <p:spPr>
              <a:xfrm>
                <a:off x="7181850" y="1809750"/>
                <a:ext cx="1290320" cy="14732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6" name="墨迹 25"/>
              <p14:cNvContentPartPr/>
              <p14:nvPr/>
            </p14:nvContentPartPr>
            <p14:xfrm>
              <a:off x="1918970" y="5605145"/>
              <a:ext cx="8201025" cy="357505"/>
            </p14:xfrm>
          </p:contentPart>
        </mc:Choice>
        <mc:Fallback xmlns="">
          <p:pic>
            <p:nvPicPr>
              <p:cNvPr id="26" name="墨迹 25"/>
            </p:nvPicPr>
            <p:blipFill>
              <a:blip r:embed="rId47"/>
            </p:blipFill>
            <p:spPr>
              <a:xfrm>
                <a:off x="1918970" y="5605145"/>
                <a:ext cx="8201025" cy="3575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7" name="墨迹 26"/>
              <p14:cNvContentPartPr/>
              <p14:nvPr/>
            </p14:nvContentPartPr>
            <p14:xfrm>
              <a:off x="2809875" y="3519170"/>
              <a:ext cx="175895" cy="300355"/>
            </p14:xfrm>
          </p:contentPart>
        </mc:Choice>
        <mc:Fallback xmlns="">
          <p:pic>
            <p:nvPicPr>
              <p:cNvPr id="27" name="墨迹 26"/>
            </p:nvPicPr>
            <p:blipFill>
              <a:blip r:embed="rId49"/>
            </p:blipFill>
            <p:spPr>
              <a:xfrm>
                <a:off x="2809875" y="3519170"/>
                <a:ext cx="175895" cy="30035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8" name="墨迹 27"/>
              <p14:cNvContentPartPr/>
              <p14:nvPr/>
            </p14:nvContentPartPr>
            <p14:xfrm>
              <a:off x="2080895" y="2938145"/>
              <a:ext cx="1014730" cy="1019175"/>
            </p14:xfrm>
          </p:contentPart>
        </mc:Choice>
        <mc:Fallback xmlns="">
          <p:pic>
            <p:nvPicPr>
              <p:cNvPr id="28" name="墨迹 27"/>
            </p:nvPicPr>
            <p:blipFill>
              <a:blip r:embed="rId51"/>
            </p:blipFill>
            <p:spPr>
              <a:xfrm>
                <a:off x="2080895" y="2938145"/>
                <a:ext cx="1014730" cy="10191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9" name="墨迹 28"/>
              <p14:cNvContentPartPr/>
              <p14:nvPr/>
            </p14:nvContentPartPr>
            <p14:xfrm>
              <a:off x="1966595" y="3881120"/>
              <a:ext cx="866775" cy="1052830"/>
            </p14:xfrm>
          </p:contentPart>
        </mc:Choice>
        <mc:Fallback xmlns="">
          <p:pic>
            <p:nvPicPr>
              <p:cNvPr id="29" name="墨迹 28"/>
            </p:nvPicPr>
            <p:blipFill>
              <a:blip r:embed="rId53"/>
            </p:blipFill>
            <p:spPr>
              <a:xfrm>
                <a:off x="1966595" y="3881120"/>
                <a:ext cx="866775" cy="105283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0" name="墨迹 29"/>
              <p14:cNvContentPartPr/>
              <p14:nvPr/>
            </p14:nvContentPartPr>
            <p14:xfrm>
              <a:off x="2871470" y="3919220"/>
              <a:ext cx="466725" cy="1028700"/>
            </p14:xfrm>
          </p:contentPart>
        </mc:Choice>
        <mc:Fallback xmlns="">
          <p:pic>
            <p:nvPicPr>
              <p:cNvPr id="30" name="墨迹 29"/>
            </p:nvPicPr>
            <p:blipFill>
              <a:blip r:embed="rId55"/>
            </p:blipFill>
            <p:spPr>
              <a:xfrm>
                <a:off x="2871470" y="3919220"/>
                <a:ext cx="466725" cy="102870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1" name="墨迹 30"/>
              <p14:cNvContentPartPr/>
              <p14:nvPr/>
            </p14:nvContentPartPr>
            <p14:xfrm>
              <a:off x="3119120" y="3019425"/>
              <a:ext cx="262255" cy="880745"/>
            </p14:xfrm>
          </p:contentPart>
        </mc:Choice>
        <mc:Fallback xmlns="">
          <p:pic>
            <p:nvPicPr>
              <p:cNvPr id="31" name="墨迹 30"/>
            </p:nvPicPr>
            <p:blipFill>
              <a:blip r:embed="rId57"/>
            </p:blipFill>
            <p:spPr>
              <a:xfrm>
                <a:off x="3119120" y="3019425"/>
                <a:ext cx="262255" cy="88074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2" name="墨迹 31"/>
              <p14:cNvContentPartPr/>
              <p14:nvPr/>
            </p14:nvContentPartPr>
            <p14:xfrm>
              <a:off x="3166745" y="3086100"/>
              <a:ext cx="228600" cy="642620"/>
            </p14:xfrm>
          </p:contentPart>
        </mc:Choice>
        <mc:Fallback xmlns="">
          <p:pic>
            <p:nvPicPr>
              <p:cNvPr id="32" name="墨迹 31"/>
            </p:nvPicPr>
            <p:blipFill>
              <a:blip r:embed="rId59"/>
            </p:blipFill>
            <p:spPr>
              <a:xfrm>
                <a:off x="3166745" y="3086100"/>
                <a:ext cx="228600" cy="64262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3" name="墨迹 32"/>
              <p14:cNvContentPartPr/>
              <p14:nvPr/>
            </p14:nvContentPartPr>
            <p14:xfrm>
              <a:off x="2638425" y="3838575"/>
              <a:ext cx="66675" cy="76200"/>
            </p14:xfrm>
          </p:contentPart>
        </mc:Choice>
        <mc:Fallback xmlns="">
          <p:pic>
            <p:nvPicPr>
              <p:cNvPr id="33" name="墨迹 32"/>
            </p:nvPicPr>
            <p:blipFill>
              <a:blip r:embed="rId61"/>
            </p:blipFill>
            <p:spPr>
              <a:xfrm>
                <a:off x="2638425" y="3838575"/>
                <a:ext cx="66675" cy="762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4" name="墨迹 33"/>
              <p14:cNvContentPartPr/>
              <p14:nvPr/>
            </p14:nvContentPartPr>
            <p14:xfrm>
              <a:off x="2038350" y="3905250"/>
              <a:ext cx="638175" cy="66675"/>
            </p14:xfrm>
          </p:contentPart>
        </mc:Choice>
        <mc:Fallback xmlns="">
          <p:pic>
            <p:nvPicPr>
              <p:cNvPr id="34" name="墨迹 33"/>
            </p:nvPicPr>
            <p:blipFill>
              <a:blip r:embed="rId63"/>
            </p:blipFill>
            <p:spPr>
              <a:xfrm>
                <a:off x="2038350" y="3905250"/>
                <a:ext cx="638175" cy="6667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5" name="墨迹 34"/>
              <p14:cNvContentPartPr/>
              <p14:nvPr/>
            </p14:nvContentPartPr>
            <p14:xfrm>
              <a:off x="2709545" y="3776345"/>
              <a:ext cx="748030" cy="138430"/>
            </p14:xfrm>
          </p:contentPart>
        </mc:Choice>
        <mc:Fallback xmlns="">
          <p:pic>
            <p:nvPicPr>
              <p:cNvPr id="35" name="墨迹 34"/>
            </p:nvPicPr>
            <p:blipFill>
              <a:blip r:embed="rId65"/>
            </p:blipFill>
            <p:spPr>
              <a:xfrm>
                <a:off x="2709545" y="3776345"/>
                <a:ext cx="748030" cy="13843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6" name="墨迹 35"/>
              <p14:cNvContentPartPr/>
              <p14:nvPr/>
            </p14:nvContentPartPr>
            <p14:xfrm>
              <a:off x="2638425" y="3124200"/>
              <a:ext cx="585470" cy="1118870"/>
            </p14:xfrm>
          </p:contentPart>
        </mc:Choice>
        <mc:Fallback xmlns="">
          <p:pic>
            <p:nvPicPr>
              <p:cNvPr id="36" name="墨迹 35"/>
            </p:nvPicPr>
            <p:blipFill>
              <a:blip r:embed="rId67"/>
            </p:blipFill>
            <p:spPr>
              <a:xfrm>
                <a:off x="2638425" y="3124200"/>
                <a:ext cx="585470" cy="111887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7" name="墨迹 36"/>
              <p14:cNvContentPartPr/>
              <p14:nvPr/>
            </p14:nvContentPartPr>
            <p14:xfrm>
              <a:off x="2724150" y="3357245"/>
              <a:ext cx="366395" cy="595630"/>
            </p14:xfrm>
          </p:contentPart>
        </mc:Choice>
        <mc:Fallback xmlns="">
          <p:pic>
            <p:nvPicPr>
              <p:cNvPr id="37" name="墨迹 36"/>
            </p:nvPicPr>
            <p:blipFill>
              <a:blip r:embed="rId69"/>
            </p:blipFill>
            <p:spPr>
              <a:xfrm>
                <a:off x="2724150" y="3357245"/>
                <a:ext cx="366395" cy="59563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923925" y="1114425"/>
              <a:ext cx="5953125" cy="381000"/>
            </p14:xfrm>
          </p:contentPart>
        </mc:Choice>
        <mc:Fallback xmlns="">
          <p:pic>
            <p:nvPicPr>
              <p:cNvPr id="38" name="墨迹 37"/>
            </p:nvPicPr>
            <p:blipFill>
              <a:blip r:embed="rId71"/>
            </p:blipFill>
            <p:spPr>
              <a:xfrm>
                <a:off x="923925" y="1114425"/>
                <a:ext cx="5953125" cy="3810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7381875" y="1990725"/>
              <a:ext cx="1309370" cy="109220"/>
            </p14:xfrm>
          </p:contentPart>
        </mc:Choice>
        <mc:Fallback xmlns="">
          <p:pic>
            <p:nvPicPr>
              <p:cNvPr id="39" name="墨迹 38"/>
            </p:nvPicPr>
            <p:blipFill>
              <a:blip r:embed="rId73"/>
            </p:blipFill>
            <p:spPr>
              <a:xfrm>
                <a:off x="7381875" y="1990725"/>
                <a:ext cx="1309370" cy="1092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2619375" y="3352800"/>
              <a:ext cx="690245" cy="842645"/>
            </p14:xfrm>
          </p:contentPart>
        </mc:Choice>
        <mc:Fallback xmlns="">
          <p:pic>
            <p:nvPicPr>
              <p:cNvPr id="40" name="墨迹 39"/>
            </p:nvPicPr>
            <p:blipFill>
              <a:blip r:embed="rId75"/>
            </p:blipFill>
            <p:spPr>
              <a:xfrm>
                <a:off x="2619375" y="3352800"/>
                <a:ext cx="690245" cy="84264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1" name="墨迹 40"/>
              <p14:cNvContentPartPr/>
              <p14:nvPr/>
            </p14:nvContentPartPr>
            <p14:xfrm>
              <a:off x="7252970" y="2085975"/>
              <a:ext cx="1095375" cy="28575"/>
            </p14:xfrm>
          </p:contentPart>
        </mc:Choice>
        <mc:Fallback xmlns="">
          <p:pic>
            <p:nvPicPr>
              <p:cNvPr id="41" name="墨迹 40"/>
            </p:nvPicPr>
            <p:blipFill>
              <a:blip r:embed="rId77"/>
            </p:blipFill>
            <p:spPr>
              <a:xfrm>
                <a:off x="7252970" y="2085975"/>
                <a:ext cx="1095375" cy="2857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2" name="墨迹 41"/>
              <p14:cNvContentPartPr/>
              <p14:nvPr/>
            </p14:nvContentPartPr>
            <p14:xfrm>
              <a:off x="9186545" y="1604645"/>
              <a:ext cx="100330" cy="614680"/>
            </p14:xfrm>
          </p:contentPart>
        </mc:Choice>
        <mc:Fallback xmlns="">
          <p:pic>
            <p:nvPicPr>
              <p:cNvPr id="42" name="墨迹 41"/>
            </p:nvPicPr>
            <p:blipFill>
              <a:blip r:embed="rId79"/>
            </p:blipFill>
            <p:spPr>
              <a:xfrm>
                <a:off x="9186545" y="1604645"/>
                <a:ext cx="100330" cy="61468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3" name="墨迹 42"/>
              <p14:cNvContentPartPr/>
              <p14:nvPr/>
            </p14:nvContentPartPr>
            <p14:xfrm>
              <a:off x="9448800" y="1909445"/>
              <a:ext cx="200025" cy="123825"/>
            </p14:xfrm>
          </p:contentPart>
        </mc:Choice>
        <mc:Fallback xmlns="">
          <p:pic>
            <p:nvPicPr>
              <p:cNvPr id="43" name="墨迹 42"/>
            </p:nvPicPr>
            <p:blipFill>
              <a:blip r:embed="rId81"/>
            </p:blipFill>
            <p:spPr>
              <a:xfrm>
                <a:off x="9448800" y="1909445"/>
                <a:ext cx="200025" cy="12382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4" name="墨迹 43"/>
              <p14:cNvContentPartPr/>
              <p14:nvPr/>
            </p14:nvContentPartPr>
            <p14:xfrm>
              <a:off x="9700895" y="1866900"/>
              <a:ext cx="142875" cy="118745"/>
            </p14:xfrm>
          </p:contentPart>
        </mc:Choice>
        <mc:Fallback xmlns="">
          <p:pic>
            <p:nvPicPr>
              <p:cNvPr id="44" name="墨迹 43"/>
            </p:nvPicPr>
            <p:blipFill>
              <a:blip r:embed="rId83"/>
            </p:blipFill>
            <p:spPr>
              <a:xfrm>
                <a:off x="9700895" y="1866900"/>
                <a:ext cx="142875" cy="11874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5" name="墨迹 44"/>
              <p14:cNvContentPartPr/>
              <p14:nvPr/>
            </p14:nvContentPartPr>
            <p14:xfrm>
              <a:off x="9853295" y="1718945"/>
              <a:ext cx="57150" cy="247650"/>
            </p14:xfrm>
          </p:contentPart>
        </mc:Choice>
        <mc:Fallback xmlns="">
          <p:pic>
            <p:nvPicPr>
              <p:cNvPr id="45" name="墨迹 44"/>
            </p:nvPicPr>
            <p:blipFill>
              <a:blip r:embed="rId85"/>
            </p:blipFill>
            <p:spPr>
              <a:xfrm>
                <a:off x="9853295" y="1718945"/>
                <a:ext cx="57150" cy="24765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6" name="墨迹 45"/>
              <p14:cNvContentPartPr/>
              <p14:nvPr/>
            </p14:nvContentPartPr>
            <p14:xfrm>
              <a:off x="9896475" y="1743075"/>
              <a:ext cx="509270" cy="575945"/>
            </p14:xfrm>
          </p:contentPart>
        </mc:Choice>
        <mc:Fallback xmlns="">
          <p:pic>
            <p:nvPicPr>
              <p:cNvPr id="46" name="墨迹 45"/>
            </p:nvPicPr>
            <p:blipFill>
              <a:blip r:embed="rId87"/>
            </p:blipFill>
            <p:spPr>
              <a:xfrm>
                <a:off x="9896475" y="1743075"/>
                <a:ext cx="509270" cy="57594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7" name="墨迹 46"/>
              <p14:cNvContentPartPr/>
              <p14:nvPr/>
            </p14:nvContentPartPr>
            <p14:xfrm>
              <a:off x="10429875" y="1709420"/>
              <a:ext cx="123825" cy="119380"/>
            </p14:xfrm>
          </p:contentPart>
        </mc:Choice>
        <mc:Fallback xmlns="">
          <p:pic>
            <p:nvPicPr>
              <p:cNvPr id="47" name="墨迹 46"/>
            </p:nvPicPr>
            <p:blipFill>
              <a:blip r:embed="rId89"/>
            </p:blipFill>
            <p:spPr>
              <a:xfrm>
                <a:off x="10429875" y="1709420"/>
                <a:ext cx="123825" cy="11938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8" name="墨迹 47"/>
              <p14:cNvContentPartPr/>
              <p14:nvPr/>
            </p14:nvContentPartPr>
            <p14:xfrm>
              <a:off x="10567670" y="1490345"/>
              <a:ext cx="333375" cy="395605"/>
            </p14:xfrm>
          </p:contentPart>
        </mc:Choice>
        <mc:Fallback xmlns="">
          <p:pic>
            <p:nvPicPr>
              <p:cNvPr id="48" name="墨迹 47"/>
            </p:nvPicPr>
            <p:blipFill>
              <a:blip r:embed="rId91"/>
            </p:blipFill>
            <p:spPr>
              <a:xfrm>
                <a:off x="10567670" y="1490345"/>
                <a:ext cx="333375" cy="39560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9" name="墨迹 48"/>
              <p14:cNvContentPartPr/>
              <p14:nvPr/>
            </p14:nvContentPartPr>
            <p14:xfrm>
              <a:off x="10910570" y="1661795"/>
              <a:ext cx="81280" cy="190500"/>
            </p14:xfrm>
          </p:contentPart>
        </mc:Choice>
        <mc:Fallback xmlns="">
          <p:pic>
            <p:nvPicPr>
              <p:cNvPr id="49" name="墨迹 48"/>
            </p:nvPicPr>
            <p:blipFill>
              <a:blip r:embed="rId93"/>
            </p:blipFill>
            <p:spPr>
              <a:xfrm>
                <a:off x="10910570" y="1661795"/>
                <a:ext cx="81280" cy="1905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0" name="墨迹 49"/>
              <p14:cNvContentPartPr/>
              <p14:nvPr/>
            </p14:nvContentPartPr>
            <p14:xfrm>
              <a:off x="9448800" y="2352675"/>
              <a:ext cx="95250" cy="414020"/>
            </p14:xfrm>
          </p:contentPart>
        </mc:Choice>
        <mc:Fallback xmlns="">
          <p:pic>
            <p:nvPicPr>
              <p:cNvPr id="50" name="墨迹 49"/>
            </p:nvPicPr>
            <p:blipFill>
              <a:blip r:embed="rId95"/>
            </p:blipFill>
            <p:spPr>
              <a:xfrm>
                <a:off x="9448800" y="2352675"/>
                <a:ext cx="95250" cy="41402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1" name="墨迹 50"/>
              <p14:cNvContentPartPr/>
              <p14:nvPr/>
            </p14:nvContentPartPr>
            <p14:xfrm>
              <a:off x="9591675" y="2524125"/>
              <a:ext cx="304800" cy="194945"/>
            </p14:xfrm>
          </p:contentPart>
        </mc:Choice>
        <mc:Fallback xmlns="">
          <p:pic>
            <p:nvPicPr>
              <p:cNvPr id="51" name="墨迹 50"/>
            </p:nvPicPr>
            <p:blipFill>
              <a:blip r:embed="rId97"/>
            </p:blipFill>
            <p:spPr>
              <a:xfrm>
                <a:off x="9591675" y="2524125"/>
                <a:ext cx="304800" cy="19494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2" name="墨迹 51"/>
              <p14:cNvContentPartPr/>
              <p14:nvPr/>
            </p14:nvContentPartPr>
            <p14:xfrm>
              <a:off x="9948545" y="2514600"/>
              <a:ext cx="180975" cy="118745"/>
            </p14:xfrm>
          </p:contentPart>
        </mc:Choice>
        <mc:Fallback xmlns="">
          <p:pic>
            <p:nvPicPr>
              <p:cNvPr id="52" name="墨迹 51"/>
            </p:nvPicPr>
            <p:blipFill>
              <a:blip r:embed="rId99"/>
            </p:blipFill>
            <p:spPr>
              <a:xfrm>
                <a:off x="9948545" y="2514600"/>
                <a:ext cx="180975" cy="118745"/>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3" name="墨迹 52"/>
              <p14:cNvContentPartPr/>
              <p14:nvPr/>
            </p14:nvContentPartPr>
            <p14:xfrm>
              <a:off x="10158095" y="2286000"/>
              <a:ext cx="76200" cy="352425"/>
            </p14:xfrm>
          </p:contentPart>
        </mc:Choice>
        <mc:Fallback xmlns="">
          <p:pic>
            <p:nvPicPr>
              <p:cNvPr id="53" name="墨迹 52"/>
            </p:nvPicPr>
            <p:blipFill>
              <a:blip r:embed="rId101"/>
            </p:blipFill>
            <p:spPr>
              <a:xfrm>
                <a:off x="10158095" y="2286000"/>
                <a:ext cx="76200" cy="3524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4" name="墨迹 53"/>
              <p14:cNvContentPartPr/>
              <p14:nvPr/>
            </p14:nvContentPartPr>
            <p14:xfrm>
              <a:off x="10077450" y="2461895"/>
              <a:ext cx="185420" cy="43180"/>
            </p14:xfrm>
          </p:contentPart>
        </mc:Choice>
        <mc:Fallback xmlns="">
          <p:pic>
            <p:nvPicPr>
              <p:cNvPr id="54" name="墨迹 53"/>
            </p:nvPicPr>
            <p:blipFill>
              <a:blip r:embed="rId103"/>
            </p:blipFill>
            <p:spPr>
              <a:xfrm>
                <a:off x="10077450" y="2461895"/>
                <a:ext cx="185420" cy="4318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5" name="墨迹 54"/>
              <p14:cNvContentPartPr/>
              <p14:nvPr/>
            </p14:nvContentPartPr>
            <p14:xfrm>
              <a:off x="10300970" y="2423795"/>
              <a:ext cx="28575" cy="119380"/>
            </p14:xfrm>
          </p:contentPart>
        </mc:Choice>
        <mc:Fallback xmlns="">
          <p:pic>
            <p:nvPicPr>
              <p:cNvPr id="55" name="墨迹 54"/>
            </p:nvPicPr>
            <p:blipFill>
              <a:blip r:embed="rId105"/>
            </p:blipFill>
            <p:spPr>
              <a:xfrm>
                <a:off x="10300970" y="2423795"/>
                <a:ext cx="28575" cy="11938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6" name="墨迹 55"/>
              <p14:cNvContentPartPr/>
              <p14:nvPr/>
            </p14:nvContentPartPr>
            <p14:xfrm>
              <a:off x="10306050" y="2366645"/>
              <a:ext cx="33020" cy="5080"/>
            </p14:xfrm>
          </p:contentPart>
        </mc:Choice>
        <mc:Fallback xmlns="">
          <p:pic>
            <p:nvPicPr>
              <p:cNvPr id="56" name="墨迹 55"/>
            </p:nvPicPr>
            <p:blipFill>
              <a:blip r:embed="rId107"/>
            </p:blipFill>
            <p:spPr>
              <a:xfrm>
                <a:off x="10306050" y="2366645"/>
                <a:ext cx="33020" cy="508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7" name="墨迹 56"/>
              <p14:cNvContentPartPr/>
              <p14:nvPr/>
            </p14:nvContentPartPr>
            <p14:xfrm>
              <a:off x="10348595" y="2385695"/>
              <a:ext cx="128905" cy="14605"/>
            </p14:xfrm>
          </p:contentPart>
        </mc:Choice>
        <mc:Fallback xmlns="">
          <p:pic>
            <p:nvPicPr>
              <p:cNvPr id="57" name="墨迹 56"/>
            </p:nvPicPr>
            <p:blipFill>
              <a:blip r:embed="rId109"/>
            </p:blipFill>
            <p:spPr>
              <a:xfrm>
                <a:off x="10348595" y="2385695"/>
                <a:ext cx="128905" cy="1460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8" name="墨迹 57"/>
              <p14:cNvContentPartPr/>
              <p14:nvPr/>
            </p14:nvContentPartPr>
            <p14:xfrm>
              <a:off x="10453370" y="2333625"/>
              <a:ext cx="205105" cy="204470"/>
            </p14:xfrm>
          </p:contentPart>
        </mc:Choice>
        <mc:Fallback xmlns="">
          <p:pic>
            <p:nvPicPr>
              <p:cNvPr id="58" name="墨迹 57"/>
            </p:nvPicPr>
            <p:blipFill>
              <a:blip r:embed="rId111"/>
            </p:blipFill>
            <p:spPr>
              <a:xfrm>
                <a:off x="10453370" y="2333625"/>
                <a:ext cx="205105" cy="20447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9" name="墨迹 58"/>
              <p14:cNvContentPartPr/>
              <p14:nvPr/>
            </p14:nvContentPartPr>
            <p14:xfrm>
              <a:off x="10862945" y="2328545"/>
              <a:ext cx="81280" cy="62230"/>
            </p14:xfrm>
          </p:contentPart>
        </mc:Choice>
        <mc:Fallback xmlns="">
          <p:pic>
            <p:nvPicPr>
              <p:cNvPr id="59" name="墨迹 58"/>
            </p:nvPicPr>
            <p:blipFill>
              <a:blip r:embed="rId113"/>
            </p:blipFill>
            <p:spPr>
              <a:xfrm>
                <a:off x="10862945" y="2328545"/>
                <a:ext cx="81280" cy="6223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0" name="墨迹 59"/>
              <p14:cNvContentPartPr/>
              <p14:nvPr/>
            </p14:nvContentPartPr>
            <p14:xfrm>
              <a:off x="11049000" y="2147570"/>
              <a:ext cx="76200" cy="367030"/>
            </p14:xfrm>
          </p:contentPart>
        </mc:Choice>
        <mc:Fallback xmlns="">
          <p:pic>
            <p:nvPicPr>
              <p:cNvPr id="60" name="墨迹 59"/>
            </p:nvPicPr>
            <p:blipFill>
              <a:blip r:embed="rId115"/>
            </p:blipFill>
            <p:spPr>
              <a:xfrm>
                <a:off x="11049000" y="2147570"/>
                <a:ext cx="76200" cy="36703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1" name="墨迹 60"/>
              <p14:cNvContentPartPr/>
              <p14:nvPr/>
            </p14:nvContentPartPr>
            <p14:xfrm>
              <a:off x="10977245" y="2257425"/>
              <a:ext cx="190500" cy="42545"/>
            </p14:xfrm>
          </p:contentPart>
        </mc:Choice>
        <mc:Fallback xmlns="">
          <p:pic>
            <p:nvPicPr>
              <p:cNvPr id="61" name="墨迹 60"/>
            </p:nvPicPr>
            <p:blipFill>
              <a:blip r:embed="rId117"/>
            </p:blipFill>
            <p:spPr>
              <a:xfrm>
                <a:off x="10977245" y="2257425"/>
                <a:ext cx="190500" cy="4254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2" name="墨迹 61"/>
              <p14:cNvContentPartPr/>
              <p14:nvPr/>
            </p14:nvContentPartPr>
            <p14:xfrm>
              <a:off x="11358245" y="2138045"/>
              <a:ext cx="205105" cy="219075"/>
            </p14:xfrm>
          </p:contentPart>
        </mc:Choice>
        <mc:Fallback xmlns="">
          <p:pic>
            <p:nvPicPr>
              <p:cNvPr id="62" name="墨迹 61"/>
            </p:nvPicPr>
            <p:blipFill>
              <a:blip r:embed="rId119"/>
            </p:blipFill>
            <p:spPr>
              <a:xfrm>
                <a:off x="11358245" y="2138045"/>
                <a:ext cx="205105" cy="2190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3" name="墨迹 62"/>
              <p14:cNvContentPartPr/>
              <p14:nvPr/>
            </p14:nvContentPartPr>
            <p14:xfrm>
              <a:off x="11563350" y="2157095"/>
              <a:ext cx="61595" cy="176530"/>
            </p14:xfrm>
          </p:contentPart>
        </mc:Choice>
        <mc:Fallback xmlns="">
          <p:pic>
            <p:nvPicPr>
              <p:cNvPr id="63" name="墨迹 62"/>
            </p:nvPicPr>
            <p:blipFill>
              <a:blip r:embed="rId121"/>
            </p:blipFill>
            <p:spPr>
              <a:xfrm>
                <a:off x="11563350" y="2157095"/>
                <a:ext cx="61595" cy="17653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4" name="墨迹 63"/>
              <p14:cNvContentPartPr/>
              <p14:nvPr/>
            </p14:nvContentPartPr>
            <p14:xfrm>
              <a:off x="11725275" y="2171700"/>
              <a:ext cx="104775" cy="156845"/>
            </p14:xfrm>
          </p:contentPart>
        </mc:Choice>
        <mc:Fallback xmlns="">
          <p:pic>
            <p:nvPicPr>
              <p:cNvPr id="64" name="墨迹 63"/>
            </p:nvPicPr>
            <p:blipFill>
              <a:blip r:embed="rId123"/>
            </p:blipFill>
            <p:spPr>
              <a:xfrm>
                <a:off x="11725275" y="2171700"/>
                <a:ext cx="104775" cy="156845"/>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5" name="墨迹 64"/>
              <p14:cNvContentPartPr/>
              <p14:nvPr/>
            </p14:nvContentPartPr>
            <p14:xfrm>
              <a:off x="1090295" y="2009775"/>
              <a:ext cx="138430" cy="290195"/>
            </p14:xfrm>
          </p:contentPart>
        </mc:Choice>
        <mc:Fallback xmlns="">
          <p:pic>
            <p:nvPicPr>
              <p:cNvPr id="65" name="墨迹 64"/>
            </p:nvPicPr>
            <p:blipFill>
              <a:blip r:embed="rId125"/>
            </p:blipFill>
            <p:spPr>
              <a:xfrm>
                <a:off x="1090295" y="2009775"/>
                <a:ext cx="138430" cy="29019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6" name="墨迹 65"/>
              <p14:cNvContentPartPr/>
              <p14:nvPr/>
            </p14:nvContentPartPr>
            <p14:xfrm>
              <a:off x="1295400" y="2052320"/>
              <a:ext cx="23495" cy="152400"/>
            </p14:xfrm>
          </p:contentPart>
        </mc:Choice>
        <mc:Fallback xmlns="">
          <p:pic>
            <p:nvPicPr>
              <p:cNvPr id="66" name="墨迹 65"/>
            </p:nvPicPr>
            <p:blipFill>
              <a:blip r:embed="rId127"/>
            </p:blipFill>
            <p:spPr>
              <a:xfrm>
                <a:off x="1295400" y="2052320"/>
                <a:ext cx="23495" cy="15240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7" name="墨迹 66"/>
              <p14:cNvContentPartPr/>
              <p14:nvPr/>
            </p14:nvContentPartPr>
            <p14:xfrm>
              <a:off x="1271270" y="1943100"/>
              <a:ext cx="19050" cy="61595"/>
            </p14:xfrm>
          </p:contentPart>
        </mc:Choice>
        <mc:Fallback xmlns="">
          <p:pic>
            <p:nvPicPr>
              <p:cNvPr id="67" name="墨迹 66"/>
            </p:nvPicPr>
            <p:blipFill>
              <a:blip r:embed="rId129"/>
            </p:blipFill>
            <p:spPr>
              <a:xfrm>
                <a:off x="1271270" y="1943100"/>
                <a:ext cx="19050" cy="6159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8" name="墨迹 67"/>
              <p14:cNvContentPartPr/>
              <p14:nvPr/>
            </p14:nvContentPartPr>
            <p14:xfrm>
              <a:off x="1371600" y="1957070"/>
              <a:ext cx="318770" cy="395605"/>
            </p14:xfrm>
          </p:contentPart>
        </mc:Choice>
        <mc:Fallback xmlns="">
          <p:pic>
            <p:nvPicPr>
              <p:cNvPr id="68" name="墨迹 67"/>
            </p:nvPicPr>
            <p:blipFill>
              <a:blip r:embed="rId131"/>
            </p:blipFill>
            <p:spPr>
              <a:xfrm>
                <a:off x="1371600" y="1957070"/>
                <a:ext cx="318770" cy="39560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69" name="墨迹 68"/>
              <p14:cNvContentPartPr/>
              <p14:nvPr/>
            </p14:nvContentPartPr>
            <p14:xfrm>
              <a:off x="1619250" y="1957070"/>
              <a:ext cx="76200" cy="219075"/>
            </p14:xfrm>
          </p:contentPart>
        </mc:Choice>
        <mc:Fallback xmlns="">
          <p:pic>
            <p:nvPicPr>
              <p:cNvPr id="69" name="墨迹 68"/>
            </p:nvPicPr>
            <p:blipFill>
              <a:blip r:embed="rId133"/>
            </p:blipFill>
            <p:spPr>
              <a:xfrm>
                <a:off x="1619250" y="1957070"/>
                <a:ext cx="76200" cy="21907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0" name="墨迹 69"/>
              <p14:cNvContentPartPr/>
              <p14:nvPr/>
            </p14:nvContentPartPr>
            <p14:xfrm>
              <a:off x="1714500" y="1757045"/>
              <a:ext cx="80645" cy="361950"/>
            </p14:xfrm>
          </p:contentPart>
        </mc:Choice>
        <mc:Fallback xmlns="">
          <p:pic>
            <p:nvPicPr>
              <p:cNvPr id="70" name="墨迹 69"/>
            </p:nvPicPr>
            <p:blipFill>
              <a:blip r:embed="rId135"/>
            </p:blipFill>
            <p:spPr>
              <a:xfrm>
                <a:off x="1714500" y="1757045"/>
                <a:ext cx="80645" cy="36195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1" name="墨迹 70"/>
              <p14:cNvContentPartPr/>
              <p14:nvPr/>
            </p14:nvContentPartPr>
            <p14:xfrm>
              <a:off x="1833245" y="1943100"/>
              <a:ext cx="38100" cy="104775"/>
            </p14:xfrm>
          </p:contentPart>
        </mc:Choice>
        <mc:Fallback xmlns="">
          <p:pic>
            <p:nvPicPr>
              <p:cNvPr id="71" name="墨迹 70"/>
            </p:nvPicPr>
            <p:blipFill>
              <a:blip r:embed="rId137"/>
            </p:blipFill>
            <p:spPr>
              <a:xfrm>
                <a:off x="1833245" y="1943100"/>
                <a:ext cx="38100" cy="1047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2" name="墨迹 71"/>
              <p14:cNvContentPartPr/>
              <p14:nvPr/>
            </p14:nvContentPartPr>
            <p14:xfrm>
              <a:off x="1828800" y="1852295"/>
              <a:ext cx="13970" cy="52705"/>
            </p14:xfrm>
          </p:contentPart>
        </mc:Choice>
        <mc:Fallback xmlns="">
          <p:pic>
            <p:nvPicPr>
              <p:cNvPr id="72" name="墨迹 71"/>
            </p:nvPicPr>
            <p:blipFill>
              <a:blip r:embed="rId139"/>
            </p:blipFill>
            <p:spPr>
              <a:xfrm>
                <a:off x="1828800" y="1852295"/>
                <a:ext cx="13970" cy="5270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3" name="墨迹 72"/>
              <p14:cNvContentPartPr/>
              <p14:nvPr/>
            </p14:nvContentPartPr>
            <p14:xfrm>
              <a:off x="1924050" y="1718945"/>
              <a:ext cx="76200" cy="328930"/>
            </p14:xfrm>
          </p:contentPart>
        </mc:Choice>
        <mc:Fallback xmlns="">
          <p:pic>
            <p:nvPicPr>
              <p:cNvPr id="73" name="墨迹 72"/>
            </p:nvPicPr>
            <p:blipFill>
              <a:blip r:embed="rId141"/>
            </p:blipFill>
            <p:spPr>
              <a:xfrm>
                <a:off x="1924050" y="1718945"/>
                <a:ext cx="76200" cy="32893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4" name="墨迹 73"/>
              <p14:cNvContentPartPr/>
              <p14:nvPr/>
            </p14:nvContentPartPr>
            <p14:xfrm>
              <a:off x="1852295" y="1804670"/>
              <a:ext cx="119380" cy="123825"/>
            </p14:xfrm>
          </p:contentPart>
        </mc:Choice>
        <mc:Fallback xmlns="">
          <p:pic>
            <p:nvPicPr>
              <p:cNvPr id="74" name="墨迹 73"/>
            </p:nvPicPr>
            <p:blipFill>
              <a:blip r:embed="rId143"/>
            </p:blipFill>
            <p:spPr>
              <a:xfrm>
                <a:off x="1852295" y="1804670"/>
                <a:ext cx="119380" cy="12382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5" name="墨迹 74"/>
              <p14:cNvContentPartPr/>
              <p14:nvPr/>
            </p14:nvContentPartPr>
            <p14:xfrm>
              <a:off x="1995170" y="1795145"/>
              <a:ext cx="71755" cy="167005"/>
            </p14:xfrm>
          </p:contentPart>
        </mc:Choice>
        <mc:Fallback xmlns="">
          <p:pic>
            <p:nvPicPr>
              <p:cNvPr id="75" name="墨迹 74"/>
            </p:nvPicPr>
            <p:blipFill>
              <a:blip r:embed="rId145"/>
            </p:blipFill>
            <p:spPr>
              <a:xfrm>
                <a:off x="1995170" y="1795145"/>
                <a:ext cx="71755" cy="167005"/>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6" name="墨迹 75"/>
              <p14:cNvContentPartPr/>
              <p14:nvPr/>
            </p14:nvContentPartPr>
            <p14:xfrm>
              <a:off x="1995170" y="1704975"/>
              <a:ext cx="9525" cy="47625"/>
            </p14:xfrm>
          </p:contentPart>
        </mc:Choice>
        <mc:Fallback xmlns="">
          <p:pic>
            <p:nvPicPr>
              <p:cNvPr id="76" name="墨迹 75"/>
            </p:nvPicPr>
            <p:blipFill>
              <a:blip r:embed="rId147"/>
            </p:blipFill>
            <p:spPr>
              <a:xfrm>
                <a:off x="1995170" y="1704975"/>
                <a:ext cx="9525" cy="4762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7" name="墨迹 76"/>
              <p14:cNvContentPartPr/>
              <p14:nvPr/>
            </p14:nvContentPartPr>
            <p14:xfrm>
              <a:off x="2090420" y="1685925"/>
              <a:ext cx="190500" cy="194945"/>
            </p14:xfrm>
          </p:contentPart>
        </mc:Choice>
        <mc:Fallback xmlns="">
          <p:pic>
            <p:nvPicPr>
              <p:cNvPr id="77" name="墨迹 76"/>
            </p:nvPicPr>
            <p:blipFill>
              <a:blip r:embed="rId149"/>
            </p:blipFill>
            <p:spPr>
              <a:xfrm>
                <a:off x="2090420" y="1685925"/>
                <a:ext cx="190500" cy="19494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8" name="墨迹 77"/>
              <p14:cNvContentPartPr/>
              <p14:nvPr/>
            </p14:nvContentPartPr>
            <p14:xfrm>
              <a:off x="2280920" y="1642745"/>
              <a:ext cx="71755" cy="38100"/>
            </p14:xfrm>
          </p:contentPart>
        </mc:Choice>
        <mc:Fallback xmlns="">
          <p:pic>
            <p:nvPicPr>
              <p:cNvPr id="78" name="墨迹 77"/>
            </p:nvPicPr>
            <p:blipFill>
              <a:blip r:embed="rId151"/>
            </p:blipFill>
            <p:spPr>
              <a:xfrm>
                <a:off x="2280920" y="1642745"/>
                <a:ext cx="71755" cy="381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79" name="墨迹 78"/>
              <p14:cNvContentPartPr/>
              <p14:nvPr/>
            </p14:nvContentPartPr>
            <p14:xfrm>
              <a:off x="2324100" y="1590675"/>
              <a:ext cx="123825" cy="147320"/>
            </p14:xfrm>
          </p:contentPart>
        </mc:Choice>
        <mc:Fallback xmlns="">
          <p:pic>
            <p:nvPicPr>
              <p:cNvPr id="79" name="墨迹 78"/>
            </p:nvPicPr>
            <p:blipFill>
              <a:blip r:embed="rId153"/>
            </p:blipFill>
            <p:spPr>
              <a:xfrm>
                <a:off x="2324100" y="1590675"/>
                <a:ext cx="123825" cy="147320"/>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0" name="墨迹 79"/>
              <p14:cNvContentPartPr/>
              <p14:nvPr/>
            </p14:nvContentPartPr>
            <p14:xfrm>
              <a:off x="2404745" y="1571625"/>
              <a:ext cx="9525" cy="42545"/>
            </p14:xfrm>
          </p:contentPart>
        </mc:Choice>
        <mc:Fallback xmlns="">
          <p:pic>
            <p:nvPicPr>
              <p:cNvPr id="80" name="墨迹 79"/>
            </p:nvPicPr>
            <p:blipFill>
              <a:blip r:embed="rId155"/>
            </p:blipFill>
            <p:spPr>
              <a:xfrm>
                <a:off x="2404745" y="1571625"/>
                <a:ext cx="9525" cy="42545"/>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1" name="墨迹 80"/>
              <p14:cNvContentPartPr/>
              <p14:nvPr/>
            </p14:nvContentPartPr>
            <p14:xfrm>
              <a:off x="2471420" y="1533525"/>
              <a:ext cx="257175" cy="128270"/>
            </p14:xfrm>
          </p:contentPart>
        </mc:Choice>
        <mc:Fallback xmlns="">
          <p:pic>
            <p:nvPicPr>
              <p:cNvPr id="81" name="墨迹 80"/>
            </p:nvPicPr>
            <p:blipFill>
              <a:blip r:embed="rId157"/>
            </p:blipFill>
            <p:spPr>
              <a:xfrm>
                <a:off x="2471420" y="1533525"/>
                <a:ext cx="257175" cy="128270"/>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2" name="墨迹 81"/>
              <p14:cNvContentPartPr/>
              <p14:nvPr/>
            </p14:nvContentPartPr>
            <p14:xfrm>
              <a:off x="1495425" y="2604770"/>
              <a:ext cx="66675" cy="128905"/>
            </p14:xfrm>
          </p:contentPart>
        </mc:Choice>
        <mc:Fallback xmlns="">
          <p:pic>
            <p:nvPicPr>
              <p:cNvPr id="82" name="墨迹 81"/>
            </p:nvPicPr>
            <p:blipFill>
              <a:blip r:embed="rId159"/>
            </p:blipFill>
            <p:spPr>
              <a:xfrm>
                <a:off x="1495425" y="2604770"/>
                <a:ext cx="66675" cy="12890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3" name="墨迹 82"/>
              <p14:cNvContentPartPr/>
              <p14:nvPr/>
            </p14:nvContentPartPr>
            <p14:xfrm>
              <a:off x="1590675" y="2433320"/>
              <a:ext cx="142875" cy="262255"/>
            </p14:xfrm>
          </p:contentPart>
        </mc:Choice>
        <mc:Fallback xmlns="">
          <p:pic>
            <p:nvPicPr>
              <p:cNvPr id="83" name="墨迹 82"/>
            </p:nvPicPr>
            <p:blipFill>
              <a:blip r:embed="rId161"/>
            </p:blipFill>
            <p:spPr>
              <a:xfrm>
                <a:off x="1590675" y="2433320"/>
                <a:ext cx="142875" cy="26225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4" name="墨迹 83"/>
              <p14:cNvContentPartPr/>
              <p14:nvPr/>
            </p14:nvContentPartPr>
            <p14:xfrm>
              <a:off x="1547495" y="2495550"/>
              <a:ext cx="243205" cy="171450"/>
            </p14:xfrm>
          </p:contentPart>
        </mc:Choice>
        <mc:Fallback xmlns="">
          <p:pic>
            <p:nvPicPr>
              <p:cNvPr id="84" name="墨迹 83"/>
            </p:nvPicPr>
            <p:blipFill>
              <a:blip r:embed="rId163"/>
            </p:blipFill>
            <p:spPr>
              <a:xfrm>
                <a:off x="1547495" y="2495550"/>
                <a:ext cx="243205" cy="1714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5" name="墨迹 84"/>
              <p14:cNvContentPartPr/>
              <p14:nvPr/>
            </p14:nvContentPartPr>
            <p14:xfrm>
              <a:off x="2000250" y="2252345"/>
              <a:ext cx="123825" cy="147955"/>
            </p14:xfrm>
          </p:contentPart>
        </mc:Choice>
        <mc:Fallback xmlns="">
          <p:pic>
            <p:nvPicPr>
              <p:cNvPr id="85" name="墨迹 84"/>
            </p:nvPicPr>
            <p:blipFill>
              <a:blip r:embed="rId165"/>
            </p:blipFill>
            <p:spPr>
              <a:xfrm>
                <a:off x="2000250" y="2252345"/>
                <a:ext cx="123825" cy="147955"/>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6" name="墨迹 85"/>
              <p14:cNvContentPartPr/>
              <p14:nvPr/>
            </p14:nvContentPartPr>
            <p14:xfrm>
              <a:off x="2090420" y="2057400"/>
              <a:ext cx="85725" cy="257175"/>
            </p14:xfrm>
          </p:contentPart>
        </mc:Choice>
        <mc:Fallback xmlns="">
          <p:pic>
            <p:nvPicPr>
              <p:cNvPr id="86" name="墨迹 85"/>
            </p:nvPicPr>
            <p:blipFill>
              <a:blip r:embed="rId167"/>
            </p:blipFill>
            <p:spPr>
              <a:xfrm>
                <a:off x="2090420" y="2057400"/>
                <a:ext cx="85725" cy="25717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7" name="墨迹 86"/>
              <p14:cNvContentPartPr/>
              <p14:nvPr/>
            </p14:nvContentPartPr>
            <p14:xfrm>
              <a:off x="2214245" y="2133600"/>
              <a:ext cx="109855" cy="118745"/>
            </p14:xfrm>
          </p:contentPart>
        </mc:Choice>
        <mc:Fallback xmlns="">
          <p:pic>
            <p:nvPicPr>
              <p:cNvPr id="87" name="墨迹 86"/>
            </p:nvPicPr>
            <p:blipFill>
              <a:blip r:embed="rId169"/>
            </p:blipFill>
            <p:spPr>
              <a:xfrm>
                <a:off x="2214245" y="2133600"/>
                <a:ext cx="109855" cy="11874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8" name="墨迹 87"/>
              <p14:cNvContentPartPr/>
              <p14:nvPr/>
            </p14:nvContentPartPr>
            <p14:xfrm>
              <a:off x="2324100" y="2085975"/>
              <a:ext cx="90170" cy="28575"/>
            </p14:xfrm>
          </p:contentPart>
        </mc:Choice>
        <mc:Fallback xmlns="">
          <p:pic>
            <p:nvPicPr>
              <p:cNvPr id="88" name="墨迹 87"/>
            </p:nvPicPr>
            <p:blipFill>
              <a:blip r:embed="rId171"/>
            </p:blipFill>
            <p:spPr>
              <a:xfrm>
                <a:off x="2324100" y="2085975"/>
                <a:ext cx="90170" cy="28575"/>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89" name="墨迹 88"/>
              <p14:cNvContentPartPr/>
              <p14:nvPr/>
            </p14:nvContentPartPr>
            <p14:xfrm>
              <a:off x="2357120" y="2023745"/>
              <a:ext cx="195580" cy="190500"/>
            </p14:xfrm>
          </p:contentPart>
        </mc:Choice>
        <mc:Fallback xmlns="">
          <p:pic>
            <p:nvPicPr>
              <p:cNvPr id="89" name="墨迹 88"/>
            </p:nvPicPr>
            <p:blipFill>
              <a:blip r:embed="rId173"/>
            </p:blipFill>
            <p:spPr>
              <a:xfrm>
                <a:off x="2357120" y="2023745"/>
                <a:ext cx="195580" cy="190500"/>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90" name="墨迹 89"/>
              <p14:cNvContentPartPr/>
              <p14:nvPr/>
            </p14:nvContentPartPr>
            <p14:xfrm>
              <a:off x="2581275" y="1957070"/>
              <a:ext cx="47625" cy="147955"/>
            </p14:xfrm>
          </p:contentPart>
        </mc:Choice>
        <mc:Fallback xmlns="">
          <p:pic>
            <p:nvPicPr>
              <p:cNvPr id="90" name="墨迹 89"/>
            </p:nvPicPr>
            <p:blipFill>
              <a:blip r:embed="rId175"/>
            </p:blipFill>
            <p:spPr>
              <a:xfrm>
                <a:off x="2581275" y="1957070"/>
                <a:ext cx="47625" cy="147955"/>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91" name="墨迹 90"/>
              <p14:cNvContentPartPr/>
              <p14:nvPr/>
            </p14:nvContentPartPr>
            <p14:xfrm>
              <a:off x="2619375" y="1957070"/>
              <a:ext cx="95250" cy="90805"/>
            </p14:xfrm>
          </p:contentPart>
        </mc:Choice>
        <mc:Fallback xmlns="">
          <p:pic>
            <p:nvPicPr>
              <p:cNvPr id="91" name="墨迹 90"/>
            </p:nvPicPr>
            <p:blipFill>
              <a:blip r:embed="rId177"/>
            </p:blipFill>
            <p:spPr>
              <a:xfrm>
                <a:off x="2619375" y="1957070"/>
                <a:ext cx="95250" cy="9080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2" name="墨迹 91"/>
              <p14:cNvContentPartPr/>
              <p14:nvPr/>
            </p14:nvContentPartPr>
            <p14:xfrm>
              <a:off x="2714625" y="1905000"/>
              <a:ext cx="66675" cy="80645"/>
            </p14:xfrm>
          </p:contentPart>
        </mc:Choice>
        <mc:Fallback xmlns="">
          <p:pic>
            <p:nvPicPr>
              <p:cNvPr id="92" name="墨迹 91"/>
            </p:nvPicPr>
            <p:blipFill>
              <a:blip r:embed="rId179"/>
            </p:blipFill>
            <p:spPr>
              <a:xfrm>
                <a:off x="2714625" y="1905000"/>
                <a:ext cx="66675" cy="80645"/>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3" name="墨迹 92"/>
              <p14:cNvContentPartPr/>
              <p14:nvPr/>
            </p14:nvContentPartPr>
            <p14:xfrm>
              <a:off x="2762250" y="1885950"/>
              <a:ext cx="85725" cy="90170"/>
            </p14:xfrm>
          </p:contentPart>
        </mc:Choice>
        <mc:Fallback xmlns="">
          <p:pic>
            <p:nvPicPr>
              <p:cNvPr id="93" name="墨迹 92"/>
            </p:nvPicPr>
            <p:blipFill>
              <a:blip r:embed="rId181"/>
            </p:blipFill>
            <p:spPr>
              <a:xfrm>
                <a:off x="2762250" y="1885950"/>
                <a:ext cx="85725" cy="90170"/>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4" name="墨迹 93"/>
              <p14:cNvContentPartPr/>
              <p14:nvPr/>
            </p14:nvContentPartPr>
            <p14:xfrm>
              <a:off x="766445" y="2314575"/>
              <a:ext cx="28575" cy="76200"/>
            </p14:xfrm>
          </p:contentPart>
        </mc:Choice>
        <mc:Fallback xmlns="">
          <p:pic>
            <p:nvPicPr>
              <p:cNvPr id="94" name="墨迹 93"/>
            </p:nvPicPr>
            <p:blipFill>
              <a:blip r:embed="rId183"/>
            </p:blipFill>
            <p:spPr>
              <a:xfrm>
                <a:off x="766445" y="2314575"/>
                <a:ext cx="28575" cy="7620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5" name="墨迹 94"/>
              <p14:cNvContentPartPr/>
              <p14:nvPr/>
            </p14:nvContentPartPr>
            <p14:xfrm>
              <a:off x="657225" y="2195195"/>
              <a:ext cx="228600" cy="314325"/>
            </p14:xfrm>
          </p:contentPart>
        </mc:Choice>
        <mc:Fallback xmlns="">
          <p:pic>
            <p:nvPicPr>
              <p:cNvPr id="95" name="墨迹 94"/>
            </p:nvPicPr>
            <p:blipFill>
              <a:blip r:embed="rId185"/>
            </p:blipFill>
            <p:spPr>
              <a:xfrm>
                <a:off x="657225" y="2195195"/>
                <a:ext cx="228600" cy="314325"/>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6" name="墨迹 95"/>
              <p14:cNvContentPartPr/>
              <p14:nvPr/>
            </p14:nvContentPartPr>
            <p14:xfrm>
              <a:off x="1033145" y="2452370"/>
              <a:ext cx="62230" cy="14605"/>
            </p14:xfrm>
          </p:contentPart>
        </mc:Choice>
        <mc:Fallback xmlns="">
          <p:pic>
            <p:nvPicPr>
              <p:cNvPr id="96" name="墨迹 95"/>
            </p:nvPicPr>
            <p:blipFill>
              <a:blip r:embed="rId187"/>
            </p:blipFill>
            <p:spPr>
              <a:xfrm>
                <a:off x="1033145" y="2452370"/>
                <a:ext cx="62230" cy="1460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7" name="墨迹 96"/>
              <p14:cNvContentPartPr/>
              <p14:nvPr/>
            </p14:nvContentPartPr>
            <p14:xfrm>
              <a:off x="3981450" y="2376170"/>
              <a:ext cx="118745" cy="171450"/>
            </p14:xfrm>
          </p:contentPart>
        </mc:Choice>
        <mc:Fallback xmlns="">
          <p:pic>
            <p:nvPicPr>
              <p:cNvPr id="97" name="墨迹 96"/>
            </p:nvPicPr>
            <p:blipFill>
              <a:blip r:embed="rId189"/>
            </p:blipFill>
            <p:spPr>
              <a:xfrm>
                <a:off x="3981450" y="2376170"/>
                <a:ext cx="118745" cy="171450"/>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8" name="墨迹 97"/>
              <p14:cNvContentPartPr/>
              <p14:nvPr/>
            </p14:nvContentPartPr>
            <p14:xfrm>
              <a:off x="4133850" y="2209800"/>
              <a:ext cx="95250" cy="295275"/>
            </p14:xfrm>
          </p:contentPart>
        </mc:Choice>
        <mc:Fallback xmlns="">
          <p:pic>
            <p:nvPicPr>
              <p:cNvPr id="98" name="墨迹 97"/>
            </p:nvPicPr>
            <p:blipFill>
              <a:blip r:embed="rId191"/>
            </p:blipFill>
            <p:spPr>
              <a:xfrm>
                <a:off x="4133850" y="2209800"/>
                <a:ext cx="95250" cy="295275"/>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99" name="墨迹 98"/>
              <p14:cNvContentPartPr/>
              <p14:nvPr/>
            </p14:nvContentPartPr>
            <p14:xfrm>
              <a:off x="4290695" y="2333625"/>
              <a:ext cx="133350" cy="137795"/>
            </p14:xfrm>
          </p:contentPart>
        </mc:Choice>
        <mc:Fallback xmlns="">
          <p:pic>
            <p:nvPicPr>
              <p:cNvPr id="99" name="墨迹 98"/>
            </p:nvPicPr>
            <p:blipFill>
              <a:blip r:embed="rId193"/>
            </p:blipFill>
            <p:spPr>
              <a:xfrm>
                <a:off x="4290695" y="2333625"/>
                <a:ext cx="133350" cy="137795"/>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00" name="墨迹 99"/>
              <p14:cNvContentPartPr/>
              <p14:nvPr/>
            </p14:nvContentPartPr>
            <p14:xfrm>
              <a:off x="4433570" y="2319020"/>
              <a:ext cx="90805" cy="109855"/>
            </p14:xfrm>
          </p:contentPart>
        </mc:Choice>
        <mc:Fallback xmlns="">
          <p:pic>
            <p:nvPicPr>
              <p:cNvPr id="100" name="墨迹 99"/>
            </p:nvPicPr>
            <p:blipFill>
              <a:blip r:embed="rId195"/>
            </p:blipFill>
            <p:spPr>
              <a:xfrm>
                <a:off x="4433570" y="2319020"/>
                <a:ext cx="90805" cy="109855"/>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01" name="墨迹 100"/>
              <p14:cNvContentPartPr/>
              <p14:nvPr/>
            </p14:nvContentPartPr>
            <p14:xfrm>
              <a:off x="4524375" y="2147570"/>
              <a:ext cx="38100" cy="314325"/>
            </p14:xfrm>
          </p:contentPart>
        </mc:Choice>
        <mc:Fallback xmlns="">
          <p:pic>
            <p:nvPicPr>
              <p:cNvPr id="101" name="墨迹 100"/>
            </p:nvPicPr>
            <p:blipFill>
              <a:blip r:embed="rId197"/>
            </p:blipFill>
            <p:spPr>
              <a:xfrm>
                <a:off x="4524375" y="2147570"/>
                <a:ext cx="38100" cy="314325"/>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2" name="墨迹 101"/>
              <p14:cNvContentPartPr/>
              <p14:nvPr/>
            </p14:nvContentPartPr>
            <p14:xfrm>
              <a:off x="4547870" y="2295525"/>
              <a:ext cx="100330" cy="123825"/>
            </p14:xfrm>
          </p:contentPart>
        </mc:Choice>
        <mc:Fallback xmlns="">
          <p:pic>
            <p:nvPicPr>
              <p:cNvPr id="102" name="墨迹 101"/>
            </p:nvPicPr>
            <p:blipFill>
              <a:blip r:embed="rId199"/>
            </p:blipFill>
            <p:spPr>
              <a:xfrm>
                <a:off x="4547870" y="2295525"/>
                <a:ext cx="100330" cy="123825"/>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3" name="墨迹 102"/>
              <p14:cNvContentPartPr/>
              <p14:nvPr/>
            </p14:nvContentPartPr>
            <p14:xfrm>
              <a:off x="4776470" y="2190750"/>
              <a:ext cx="195580" cy="28575"/>
            </p14:xfrm>
          </p:contentPart>
        </mc:Choice>
        <mc:Fallback xmlns="">
          <p:pic>
            <p:nvPicPr>
              <p:cNvPr id="103" name="墨迹 102"/>
            </p:nvPicPr>
            <p:blipFill>
              <a:blip r:embed="rId201"/>
            </p:blipFill>
            <p:spPr>
              <a:xfrm>
                <a:off x="4776470" y="2190750"/>
                <a:ext cx="195580" cy="28575"/>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4" name="墨迹 103"/>
              <p14:cNvContentPartPr/>
              <p14:nvPr/>
            </p14:nvContentPartPr>
            <p14:xfrm>
              <a:off x="4876800" y="2105025"/>
              <a:ext cx="71120" cy="200025"/>
            </p14:xfrm>
          </p:contentPart>
        </mc:Choice>
        <mc:Fallback xmlns="">
          <p:pic>
            <p:nvPicPr>
              <p:cNvPr id="104" name="墨迹 103"/>
            </p:nvPicPr>
            <p:blipFill>
              <a:blip r:embed="rId203"/>
            </p:blipFill>
            <p:spPr>
              <a:xfrm>
                <a:off x="4876800" y="2105025"/>
                <a:ext cx="71120" cy="200025"/>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5" name="墨迹 104"/>
              <p14:cNvContentPartPr/>
              <p14:nvPr/>
            </p14:nvContentPartPr>
            <p14:xfrm>
              <a:off x="4943475" y="1995170"/>
              <a:ext cx="104775" cy="281305"/>
            </p14:xfrm>
          </p:contentPart>
        </mc:Choice>
        <mc:Fallback xmlns="">
          <p:pic>
            <p:nvPicPr>
              <p:cNvPr id="105" name="墨迹 104"/>
            </p:nvPicPr>
            <p:blipFill>
              <a:blip r:embed="rId205"/>
            </p:blipFill>
            <p:spPr>
              <a:xfrm>
                <a:off x="4943475" y="1995170"/>
                <a:ext cx="104775" cy="281305"/>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6" name="墨迹 105"/>
              <p14:cNvContentPartPr/>
              <p14:nvPr/>
            </p14:nvContentPartPr>
            <p14:xfrm>
              <a:off x="5095875" y="2133600"/>
              <a:ext cx="95250" cy="123825"/>
            </p14:xfrm>
          </p:contentPart>
        </mc:Choice>
        <mc:Fallback xmlns="">
          <p:pic>
            <p:nvPicPr>
              <p:cNvPr id="106" name="墨迹 105"/>
            </p:nvPicPr>
            <p:blipFill>
              <a:blip r:embed="rId207"/>
            </p:blipFill>
            <p:spPr>
              <a:xfrm>
                <a:off x="5095875" y="2133600"/>
                <a:ext cx="95250" cy="123825"/>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7" name="墨迹 106"/>
              <p14:cNvContentPartPr/>
              <p14:nvPr/>
            </p14:nvContentPartPr>
            <p14:xfrm>
              <a:off x="5276850" y="2033270"/>
              <a:ext cx="123825" cy="9525"/>
            </p14:xfrm>
          </p:contentPart>
        </mc:Choice>
        <mc:Fallback xmlns="">
          <p:pic>
            <p:nvPicPr>
              <p:cNvPr id="107" name="墨迹 106"/>
            </p:nvPicPr>
            <p:blipFill>
              <a:blip r:embed="rId209"/>
            </p:blipFill>
            <p:spPr>
              <a:xfrm>
                <a:off x="5276850" y="2033270"/>
                <a:ext cx="123825" cy="9525"/>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8" name="墨迹 107"/>
              <p14:cNvContentPartPr/>
              <p14:nvPr/>
            </p14:nvContentPartPr>
            <p14:xfrm>
              <a:off x="5328920" y="2014220"/>
              <a:ext cx="228600" cy="224155"/>
            </p14:xfrm>
          </p:contentPart>
        </mc:Choice>
        <mc:Fallback xmlns="">
          <p:pic>
            <p:nvPicPr>
              <p:cNvPr id="108" name="墨迹 107"/>
            </p:nvPicPr>
            <p:blipFill>
              <a:blip r:embed="rId211"/>
            </p:blipFill>
            <p:spPr>
              <a:xfrm>
                <a:off x="5328920" y="2014220"/>
                <a:ext cx="228600" cy="224155"/>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09" name="墨迹 108"/>
              <p14:cNvContentPartPr/>
              <p14:nvPr/>
            </p14:nvContentPartPr>
            <p14:xfrm>
              <a:off x="5557520" y="2076450"/>
              <a:ext cx="81280" cy="23495"/>
            </p14:xfrm>
          </p:contentPart>
        </mc:Choice>
        <mc:Fallback xmlns="">
          <p:pic>
            <p:nvPicPr>
              <p:cNvPr id="109" name="墨迹 108"/>
            </p:nvPicPr>
            <p:blipFill>
              <a:blip r:embed="rId213"/>
            </p:blipFill>
            <p:spPr>
              <a:xfrm>
                <a:off x="5557520" y="2076450"/>
                <a:ext cx="81280" cy="23495"/>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10" name="墨迹 109"/>
              <p14:cNvContentPartPr/>
              <p14:nvPr/>
            </p14:nvContentPartPr>
            <p14:xfrm>
              <a:off x="5614670" y="2014220"/>
              <a:ext cx="195580" cy="142875"/>
            </p14:xfrm>
          </p:contentPart>
        </mc:Choice>
        <mc:Fallback xmlns="">
          <p:pic>
            <p:nvPicPr>
              <p:cNvPr id="110" name="墨迹 109"/>
            </p:nvPicPr>
            <p:blipFill>
              <a:blip r:embed="rId215"/>
            </p:blipFill>
            <p:spPr>
              <a:xfrm>
                <a:off x="5614670" y="2014220"/>
                <a:ext cx="195580" cy="142875"/>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11" name="墨迹 110"/>
              <p14:cNvContentPartPr/>
              <p14:nvPr/>
            </p14:nvContentPartPr>
            <p14:xfrm>
              <a:off x="937895" y="3219450"/>
              <a:ext cx="247650" cy="366395"/>
            </p14:xfrm>
          </p:contentPart>
        </mc:Choice>
        <mc:Fallback xmlns="">
          <p:pic>
            <p:nvPicPr>
              <p:cNvPr id="111" name="墨迹 110"/>
            </p:nvPicPr>
            <p:blipFill>
              <a:blip r:embed="rId217"/>
            </p:blipFill>
            <p:spPr>
              <a:xfrm>
                <a:off x="937895" y="3219450"/>
                <a:ext cx="247650" cy="366395"/>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2" name="墨迹 111"/>
              <p14:cNvContentPartPr/>
              <p14:nvPr/>
            </p14:nvContentPartPr>
            <p14:xfrm>
              <a:off x="1343025" y="3076575"/>
              <a:ext cx="61595" cy="194945"/>
            </p14:xfrm>
          </p:contentPart>
        </mc:Choice>
        <mc:Fallback xmlns="">
          <p:pic>
            <p:nvPicPr>
              <p:cNvPr id="112" name="墨迹 111"/>
            </p:nvPicPr>
            <p:blipFill>
              <a:blip r:embed="rId219"/>
            </p:blipFill>
            <p:spPr>
              <a:xfrm>
                <a:off x="1343025" y="3076575"/>
                <a:ext cx="61595" cy="19494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3" name="墨迹 112"/>
              <p14:cNvContentPartPr/>
              <p14:nvPr/>
            </p14:nvContentPartPr>
            <p14:xfrm>
              <a:off x="1452245" y="3000375"/>
              <a:ext cx="243205" cy="295275"/>
            </p14:xfrm>
          </p:contentPart>
        </mc:Choice>
        <mc:Fallback xmlns="">
          <p:pic>
            <p:nvPicPr>
              <p:cNvPr id="113" name="墨迹 112"/>
            </p:nvPicPr>
            <p:blipFill>
              <a:blip r:embed="rId221"/>
            </p:blipFill>
            <p:spPr>
              <a:xfrm>
                <a:off x="1452245" y="3000375"/>
                <a:ext cx="243205" cy="295275"/>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4" name="墨迹 113"/>
              <p14:cNvContentPartPr/>
              <p14:nvPr/>
            </p14:nvContentPartPr>
            <p14:xfrm>
              <a:off x="1685925" y="2895600"/>
              <a:ext cx="109220" cy="152400"/>
            </p14:xfrm>
          </p:contentPart>
        </mc:Choice>
        <mc:Fallback xmlns="">
          <p:pic>
            <p:nvPicPr>
              <p:cNvPr id="114" name="墨迹 113"/>
            </p:nvPicPr>
            <p:blipFill>
              <a:blip r:embed="rId223"/>
            </p:blipFill>
            <p:spPr>
              <a:xfrm>
                <a:off x="1685925" y="2895600"/>
                <a:ext cx="109220" cy="15240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5" name="墨迹 114"/>
              <p14:cNvContentPartPr/>
              <p14:nvPr/>
            </p14:nvContentPartPr>
            <p14:xfrm>
              <a:off x="1800225" y="2795270"/>
              <a:ext cx="180975" cy="167005"/>
            </p14:xfrm>
          </p:contentPart>
        </mc:Choice>
        <mc:Fallback xmlns="">
          <p:pic>
            <p:nvPicPr>
              <p:cNvPr id="115" name="墨迹 114"/>
            </p:nvPicPr>
            <p:blipFill>
              <a:blip r:embed="rId225"/>
            </p:blipFill>
            <p:spPr>
              <a:xfrm>
                <a:off x="1800225" y="2795270"/>
                <a:ext cx="180975" cy="16700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6" name="墨迹 115"/>
              <p14:cNvContentPartPr/>
              <p14:nvPr/>
            </p14:nvContentPartPr>
            <p14:xfrm>
              <a:off x="1976120" y="2638425"/>
              <a:ext cx="180975" cy="152400"/>
            </p14:xfrm>
          </p:contentPart>
        </mc:Choice>
        <mc:Fallback xmlns="">
          <p:pic>
            <p:nvPicPr>
              <p:cNvPr id="116" name="墨迹 115"/>
            </p:nvPicPr>
            <p:blipFill>
              <a:blip r:embed="rId227"/>
            </p:blipFill>
            <p:spPr>
              <a:xfrm>
                <a:off x="1976120" y="2638425"/>
                <a:ext cx="180975" cy="15240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17" name="墨迹 116"/>
              <p14:cNvContentPartPr/>
              <p14:nvPr/>
            </p14:nvContentPartPr>
            <p14:xfrm>
              <a:off x="2157095" y="2609850"/>
              <a:ext cx="43180" cy="42545"/>
            </p14:xfrm>
          </p:contentPart>
        </mc:Choice>
        <mc:Fallback xmlns="">
          <p:pic>
            <p:nvPicPr>
              <p:cNvPr id="117" name="墨迹 116"/>
            </p:nvPicPr>
            <p:blipFill>
              <a:blip r:embed="rId229"/>
            </p:blipFill>
            <p:spPr>
              <a:xfrm>
                <a:off x="2157095" y="2609850"/>
                <a:ext cx="43180" cy="42545"/>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18" name="墨迹 117"/>
              <p14:cNvContentPartPr/>
              <p14:nvPr/>
            </p14:nvContentPartPr>
            <p14:xfrm>
              <a:off x="2200275" y="2562225"/>
              <a:ext cx="123825" cy="109220"/>
            </p14:xfrm>
          </p:contentPart>
        </mc:Choice>
        <mc:Fallback xmlns="">
          <p:pic>
            <p:nvPicPr>
              <p:cNvPr id="118" name="墨迹 117"/>
            </p:nvPicPr>
            <p:blipFill>
              <a:blip r:embed="rId231"/>
            </p:blipFill>
            <p:spPr>
              <a:xfrm>
                <a:off x="2200275" y="2562225"/>
                <a:ext cx="123825" cy="109220"/>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19" name="墨迹 118"/>
              <p14:cNvContentPartPr/>
              <p14:nvPr/>
            </p14:nvContentPartPr>
            <p14:xfrm>
              <a:off x="2305050" y="2505075"/>
              <a:ext cx="38100" cy="71120"/>
            </p14:xfrm>
          </p:contentPart>
        </mc:Choice>
        <mc:Fallback xmlns="">
          <p:pic>
            <p:nvPicPr>
              <p:cNvPr id="119" name="墨迹 118"/>
            </p:nvPicPr>
            <p:blipFill>
              <a:blip r:embed="rId233"/>
            </p:blipFill>
            <p:spPr>
              <a:xfrm>
                <a:off x="2305050" y="2505075"/>
                <a:ext cx="38100" cy="71120"/>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0" name="墨迹 119"/>
              <p14:cNvContentPartPr/>
              <p14:nvPr/>
            </p14:nvContentPartPr>
            <p14:xfrm>
              <a:off x="2347595" y="2457450"/>
              <a:ext cx="186055" cy="123825"/>
            </p14:xfrm>
          </p:contentPart>
        </mc:Choice>
        <mc:Fallback xmlns="">
          <p:pic>
            <p:nvPicPr>
              <p:cNvPr id="120" name="墨迹 119"/>
            </p:nvPicPr>
            <p:blipFill>
              <a:blip r:embed="rId235"/>
            </p:blipFill>
            <p:spPr>
              <a:xfrm>
                <a:off x="2347595" y="2457450"/>
                <a:ext cx="186055" cy="123825"/>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1" name="墨迹 120"/>
              <p14:cNvContentPartPr/>
              <p14:nvPr/>
            </p14:nvContentPartPr>
            <p14:xfrm>
              <a:off x="2600325" y="2461895"/>
              <a:ext cx="19050" cy="19050"/>
            </p14:xfrm>
          </p:contentPart>
        </mc:Choice>
        <mc:Fallback xmlns="">
          <p:pic>
            <p:nvPicPr>
              <p:cNvPr id="121" name="墨迹 120"/>
            </p:nvPicPr>
            <p:blipFill>
              <a:blip r:embed="rId237"/>
            </p:blipFill>
            <p:spPr>
              <a:xfrm>
                <a:off x="2600325" y="2461895"/>
                <a:ext cx="19050" cy="19050"/>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2" name="墨迹 121"/>
              <p14:cNvContentPartPr/>
              <p14:nvPr/>
            </p14:nvContentPartPr>
            <p14:xfrm>
              <a:off x="7829550" y="2176145"/>
              <a:ext cx="9525" cy="360"/>
            </p14:xfrm>
          </p:contentPart>
        </mc:Choice>
        <mc:Fallback xmlns="">
          <p:pic>
            <p:nvPicPr>
              <p:cNvPr id="122" name="墨迹 121"/>
            </p:nvPicPr>
            <p:blipFill>
              <a:blip r:embed="rId239"/>
            </p:blipFill>
            <p:spPr>
              <a:xfrm>
                <a:off x="7829550" y="2176145"/>
                <a:ext cx="9525" cy="36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3" name="墨迹 122"/>
              <p14:cNvContentPartPr/>
              <p14:nvPr/>
            </p14:nvContentPartPr>
            <p14:xfrm>
              <a:off x="680720" y="5024120"/>
              <a:ext cx="176530" cy="238125"/>
            </p14:xfrm>
          </p:contentPart>
        </mc:Choice>
        <mc:Fallback xmlns="">
          <p:pic>
            <p:nvPicPr>
              <p:cNvPr id="123" name="墨迹 122"/>
            </p:nvPicPr>
            <p:blipFill>
              <a:blip r:embed="rId241"/>
            </p:blipFill>
            <p:spPr>
              <a:xfrm>
                <a:off x="680720" y="5024120"/>
                <a:ext cx="176530" cy="23812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24" name="墨迹 123"/>
              <p14:cNvContentPartPr/>
              <p14:nvPr/>
            </p14:nvContentPartPr>
            <p14:xfrm>
              <a:off x="871220" y="4862195"/>
              <a:ext cx="147955" cy="180975"/>
            </p14:xfrm>
          </p:contentPart>
        </mc:Choice>
        <mc:Fallback xmlns="">
          <p:pic>
            <p:nvPicPr>
              <p:cNvPr id="124" name="墨迹 123"/>
            </p:nvPicPr>
            <p:blipFill>
              <a:blip r:embed="rId243"/>
            </p:blipFill>
            <p:spPr>
              <a:xfrm>
                <a:off x="871220" y="4862195"/>
                <a:ext cx="147955" cy="180975"/>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25" name="墨迹 124"/>
              <p14:cNvContentPartPr/>
              <p14:nvPr/>
            </p14:nvContentPartPr>
            <p14:xfrm>
              <a:off x="1047750" y="4743450"/>
              <a:ext cx="209550" cy="147320"/>
            </p14:xfrm>
          </p:contentPart>
        </mc:Choice>
        <mc:Fallback xmlns="">
          <p:pic>
            <p:nvPicPr>
              <p:cNvPr id="125" name="墨迹 124"/>
            </p:nvPicPr>
            <p:blipFill>
              <a:blip r:embed="rId245"/>
            </p:blipFill>
            <p:spPr>
              <a:xfrm>
                <a:off x="1047750" y="4743450"/>
                <a:ext cx="209550" cy="147320"/>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6" name="墨迹 125"/>
              <p14:cNvContentPartPr/>
              <p14:nvPr/>
            </p14:nvContentPartPr>
            <p14:xfrm>
              <a:off x="1409700" y="4457700"/>
              <a:ext cx="156845" cy="175895"/>
            </p14:xfrm>
          </p:contentPart>
        </mc:Choice>
        <mc:Fallback xmlns="">
          <p:pic>
            <p:nvPicPr>
              <p:cNvPr id="126" name="墨迹 125"/>
            </p:nvPicPr>
            <p:blipFill>
              <a:blip r:embed="rId247"/>
            </p:blipFill>
            <p:spPr>
              <a:xfrm>
                <a:off x="1409700" y="4457700"/>
                <a:ext cx="156845" cy="175895"/>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27" name="墨迹 126"/>
              <p14:cNvContentPartPr/>
              <p14:nvPr/>
            </p14:nvContentPartPr>
            <p14:xfrm>
              <a:off x="1514475" y="4443095"/>
              <a:ext cx="171450" cy="62230"/>
            </p14:xfrm>
          </p:contentPart>
        </mc:Choice>
        <mc:Fallback xmlns="">
          <p:pic>
            <p:nvPicPr>
              <p:cNvPr id="127" name="墨迹 126"/>
            </p:nvPicPr>
            <p:blipFill>
              <a:blip r:embed="rId249"/>
            </p:blipFill>
            <p:spPr>
              <a:xfrm>
                <a:off x="1514475" y="4443095"/>
                <a:ext cx="171450" cy="6223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28" name="墨迹 127"/>
              <p14:cNvContentPartPr/>
              <p14:nvPr/>
            </p14:nvContentPartPr>
            <p14:xfrm>
              <a:off x="1604645" y="4429125"/>
              <a:ext cx="52705" cy="123825"/>
            </p14:xfrm>
          </p:contentPart>
        </mc:Choice>
        <mc:Fallback xmlns="">
          <p:pic>
            <p:nvPicPr>
              <p:cNvPr id="128" name="墨迹 127"/>
            </p:nvPicPr>
            <p:blipFill>
              <a:blip r:embed="rId251"/>
            </p:blipFill>
            <p:spPr>
              <a:xfrm>
                <a:off x="1604645" y="4429125"/>
                <a:ext cx="52705" cy="123825"/>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29" name="墨迹 128"/>
              <p14:cNvContentPartPr/>
              <p14:nvPr/>
            </p14:nvContentPartPr>
            <p14:xfrm>
              <a:off x="1714500" y="4319270"/>
              <a:ext cx="80645" cy="100330"/>
            </p14:xfrm>
          </p:contentPart>
        </mc:Choice>
        <mc:Fallback xmlns="">
          <p:pic>
            <p:nvPicPr>
              <p:cNvPr id="129" name="墨迹 128"/>
            </p:nvPicPr>
            <p:blipFill>
              <a:blip r:embed="rId253"/>
            </p:blipFill>
            <p:spPr>
              <a:xfrm>
                <a:off x="1714500" y="4319270"/>
                <a:ext cx="80645" cy="10033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0" name="墨迹 129"/>
              <p14:cNvContentPartPr/>
              <p14:nvPr/>
            </p14:nvContentPartPr>
            <p14:xfrm>
              <a:off x="1809750" y="4162425"/>
              <a:ext cx="219075" cy="194945"/>
            </p14:xfrm>
          </p:contentPart>
        </mc:Choice>
        <mc:Fallback xmlns="">
          <p:pic>
            <p:nvPicPr>
              <p:cNvPr id="130" name="墨迹 129"/>
            </p:nvPicPr>
            <p:blipFill>
              <a:blip r:embed="rId255"/>
            </p:blipFill>
            <p:spPr>
              <a:xfrm>
                <a:off x="1809750" y="4162425"/>
                <a:ext cx="219075" cy="19494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1" name="墨迹 130"/>
              <p14:cNvContentPartPr/>
              <p14:nvPr/>
            </p14:nvContentPartPr>
            <p14:xfrm>
              <a:off x="1924050" y="4191000"/>
              <a:ext cx="61595" cy="104775"/>
            </p14:xfrm>
          </p:contentPart>
        </mc:Choice>
        <mc:Fallback xmlns="">
          <p:pic>
            <p:nvPicPr>
              <p:cNvPr id="131" name="墨迹 130"/>
            </p:nvPicPr>
            <p:blipFill>
              <a:blip r:embed="rId257"/>
            </p:blipFill>
            <p:spPr>
              <a:xfrm>
                <a:off x="1924050" y="4191000"/>
                <a:ext cx="61595" cy="10477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2" name="墨迹 131"/>
              <p14:cNvContentPartPr/>
              <p14:nvPr/>
            </p14:nvContentPartPr>
            <p14:xfrm>
              <a:off x="1933575" y="3962400"/>
              <a:ext cx="118745" cy="209550"/>
            </p14:xfrm>
          </p:contentPart>
        </mc:Choice>
        <mc:Fallback xmlns="">
          <p:pic>
            <p:nvPicPr>
              <p:cNvPr id="132" name="墨迹 131"/>
            </p:nvPicPr>
            <p:blipFill>
              <a:blip r:embed="rId259"/>
            </p:blipFill>
            <p:spPr>
              <a:xfrm>
                <a:off x="1933575" y="3962400"/>
                <a:ext cx="118745" cy="209550"/>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3" name="墨迹 132"/>
              <p14:cNvContentPartPr/>
              <p14:nvPr/>
            </p14:nvContentPartPr>
            <p14:xfrm>
              <a:off x="2085975" y="4010025"/>
              <a:ext cx="123825" cy="114300"/>
            </p14:xfrm>
          </p:contentPart>
        </mc:Choice>
        <mc:Fallback xmlns="">
          <p:pic>
            <p:nvPicPr>
              <p:cNvPr id="133" name="墨迹 132"/>
            </p:nvPicPr>
            <p:blipFill>
              <a:blip r:embed="rId261"/>
            </p:blipFill>
            <p:spPr>
              <a:xfrm>
                <a:off x="2085975" y="4010025"/>
                <a:ext cx="123825" cy="114300"/>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4" name="墨迹 133"/>
              <p14:cNvContentPartPr/>
              <p14:nvPr/>
            </p14:nvContentPartPr>
            <p14:xfrm>
              <a:off x="2181225" y="3957320"/>
              <a:ext cx="85725" cy="195580"/>
            </p14:xfrm>
          </p:contentPart>
        </mc:Choice>
        <mc:Fallback xmlns="">
          <p:pic>
            <p:nvPicPr>
              <p:cNvPr id="134" name="墨迹 133"/>
            </p:nvPicPr>
            <p:blipFill>
              <a:blip r:embed="rId263"/>
            </p:blipFill>
            <p:spPr>
              <a:xfrm>
                <a:off x="2181225" y="3957320"/>
                <a:ext cx="85725" cy="19558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5" name="墨迹 134"/>
              <p14:cNvContentPartPr/>
              <p14:nvPr/>
            </p14:nvContentPartPr>
            <p14:xfrm>
              <a:off x="1042670" y="5524500"/>
              <a:ext cx="57150" cy="76200"/>
            </p14:xfrm>
          </p:contentPart>
        </mc:Choice>
        <mc:Fallback xmlns="">
          <p:pic>
            <p:nvPicPr>
              <p:cNvPr id="135" name="墨迹 134"/>
            </p:nvPicPr>
            <p:blipFill>
              <a:blip r:embed="rId265"/>
            </p:blipFill>
            <p:spPr>
              <a:xfrm>
                <a:off x="1042670" y="5524500"/>
                <a:ext cx="57150" cy="7620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6" name="墨迹 135"/>
              <p14:cNvContentPartPr/>
              <p14:nvPr/>
            </p14:nvContentPartPr>
            <p14:xfrm>
              <a:off x="995045" y="5405120"/>
              <a:ext cx="360" cy="14605"/>
            </p14:xfrm>
          </p:contentPart>
        </mc:Choice>
        <mc:Fallback xmlns="">
          <p:pic>
            <p:nvPicPr>
              <p:cNvPr id="136" name="墨迹 135"/>
            </p:nvPicPr>
            <p:blipFill>
              <a:blip r:embed="rId267"/>
            </p:blipFill>
            <p:spPr>
              <a:xfrm>
                <a:off x="995045" y="5405120"/>
                <a:ext cx="360" cy="1460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7" name="墨迹 136"/>
              <p14:cNvContentPartPr/>
              <p14:nvPr/>
            </p14:nvContentPartPr>
            <p14:xfrm>
              <a:off x="1052195" y="5410200"/>
              <a:ext cx="161925" cy="147320"/>
            </p14:xfrm>
          </p:contentPart>
        </mc:Choice>
        <mc:Fallback xmlns="">
          <p:pic>
            <p:nvPicPr>
              <p:cNvPr id="137" name="墨迹 136"/>
            </p:nvPicPr>
            <p:blipFill>
              <a:blip r:embed="rId269"/>
            </p:blipFill>
            <p:spPr>
              <a:xfrm>
                <a:off x="1052195" y="5410200"/>
                <a:ext cx="161925" cy="147320"/>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38" name="墨迹 137"/>
              <p14:cNvContentPartPr/>
              <p14:nvPr/>
            </p14:nvContentPartPr>
            <p14:xfrm>
              <a:off x="1185545" y="5305425"/>
              <a:ext cx="24130" cy="76200"/>
            </p14:xfrm>
          </p:contentPart>
        </mc:Choice>
        <mc:Fallback xmlns="">
          <p:pic>
            <p:nvPicPr>
              <p:cNvPr id="138" name="墨迹 137"/>
            </p:nvPicPr>
            <p:blipFill>
              <a:blip r:embed="rId271"/>
            </p:blipFill>
            <p:spPr>
              <a:xfrm>
                <a:off x="1185545" y="5305425"/>
                <a:ext cx="24130" cy="7620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39" name="墨迹 138"/>
              <p14:cNvContentPartPr/>
              <p14:nvPr/>
            </p14:nvContentPartPr>
            <p14:xfrm>
              <a:off x="1185545" y="5229225"/>
              <a:ext cx="228600" cy="204470"/>
            </p14:xfrm>
          </p:contentPart>
        </mc:Choice>
        <mc:Fallback xmlns="">
          <p:pic>
            <p:nvPicPr>
              <p:cNvPr id="139" name="墨迹 138"/>
            </p:nvPicPr>
            <p:blipFill>
              <a:blip r:embed="rId273"/>
            </p:blipFill>
            <p:spPr>
              <a:xfrm>
                <a:off x="1185545" y="5229225"/>
                <a:ext cx="228600" cy="204470"/>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0" name="墨迹 139"/>
              <p14:cNvContentPartPr/>
              <p14:nvPr/>
            </p14:nvContentPartPr>
            <p14:xfrm>
              <a:off x="1404620" y="5143500"/>
              <a:ext cx="52705" cy="57150"/>
            </p14:xfrm>
          </p:contentPart>
        </mc:Choice>
        <mc:Fallback xmlns="">
          <p:pic>
            <p:nvPicPr>
              <p:cNvPr id="140" name="墨迹 139"/>
            </p:nvPicPr>
            <p:blipFill>
              <a:blip r:embed="rId275"/>
            </p:blipFill>
            <p:spPr>
              <a:xfrm>
                <a:off x="1404620" y="5143500"/>
                <a:ext cx="52705" cy="5715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1" name="墨迹 140"/>
              <p14:cNvContentPartPr/>
              <p14:nvPr/>
            </p14:nvContentPartPr>
            <p14:xfrm>
              <a:off x="1347470" y="5086350"/>
              <a:ext cx="47625" cy="38100"/>
            </p14:xfrm>
          </p:contentPart>
        </mc:Choice>
        <mc:Fallback xmlns="">
          <p:pic>
            <p:nvPicPr>
              <p:cNvPr id="141" name="墨迹 140"/>
            </p:nvPicPr>
            <p:blipFill>
              <a:blip r:embed="rId277"/>
            </p:blipFill>
            <p:spPr>
              <a:xfrm>
                <a:off x="1347470" y="5086350"/>
                <a:ext cx="47625" cy="38100"/>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2" name="墨迹 141"/>
              <p14:cNvContentPartPr/>
              <p14:nvPr/>
            </p14:nvContentPartPr>
            <p14:xfrm>
              <a:off x="1400175" y="4976495"/>
              <a:ext cx="180975" cy="157480"/>
            </p14:xfrm>
          </p:contentPart>
        </mc:Choice>
        <mc:Fallback xmlns="">
          <p:pic>
            <p:nvPicPr>
              <p:cNvPr id="142" name="墨迹 141"/>
            </p:nvPicPr>
            <p:blipFill>
              <a:blip r:embed="rId279"/>
            </p:blipFill>
            <p:spPr>
              <a:xfrm>
                <a:off x="1400175" y="4976495"/>
                <a:ext cx="180975" cy="157480"/>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3" name="墨迹 142"/>
              <p14:cNvContentPartPr/>
              <p14:nvPr/>
            </p14:nvContentPartPr>
            <p14:xfrm>
              <a:off x="1509395" y="4953000"/>
              <a:ext cx="28575" cy="28575"/>
            </p14:xfrm>
          </p:contentPart>
        </mc:Choice>
        <mc:Fallback xmlns="">
          <p:pic>
            <p:nvPicPr>
              <p:cNvPr id="143" name="墨迹 142"/>
            </p:nvPicPr>
            <p:blipFill>
              <a:blip r:embed="rId281"/>
            </p:blipFill>
            <p:spPr>
              <a:xfrm>
                <a:off x="1509395" y="4953000"/>
                <a:ext cx="28575" cy="28575"/>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4" name="墨迹 143"/>
              <p14:cNvContentPartPr/>
              <p14:nvPr/>
            </p14:nvContentPartPr>
            <p14:xfrm>
              <a:off x="1504950" y="4924425"/>
              <a:ext cx="114300" cy="76200"/>
            </p14:xfrm>
          </p:contentPart>
        </mc:Choice>
        <mc:Fallback xmlns="">
          <p:pic>
            <p:nvPicPr>
              <p:cNvPr id="144" name="墨迹 143"/>
            </p:nvPicPr>
            <p:blipFill>
              <a:blip r:embed="rId283"/>
            </p:blipFill>
            <p:spPr>
              <a:xfrm>
                <a:off x="1504950" y="4924425"/>
                <a:ext cx="114300" cy="7620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5" name="墨迹 144"/>
              <p14:cNvContentPartPr/>
              <p14:nvPr/>
            </p14:nvContentPartPr>
            <p14:xfrm>
              <a:off x="1576070" y="4905375"/>
              <a:ext cx="90805" cy="104775"/>
            </p14:xfrm>
          </p:contentPart>
        </mc:Choice>
        <mc:Fallback xmlns="">
          <p:pic>
            <p:nvPicPr>
              <p:cNvPr id="145" name="墨迹 144"/>
            </p:nvPicPr>
            <p:blipFill>
              <a:blip r:embed="rId285"/>
            </p:blipFill>
            <p:spPr>
              <a:xfrm>
                <a:off x="1576070" y="4905375"/>
                <a:ext cx="90805" cy="104775"/>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6" name="墨迹 145"/>
              <p14:cNvContentPartPr/>
              <p14:nvPr/>
            </p14:nvContentPartPr>
            <p14:xfrm>
              <a:off x="1590675" y="4819650"/>
              <a:ext cx="166370" cy="109220"/>
            </p14:xfrm>
          </p:contentPart>
        </mc:Choice>
        <mc:Fallback xmlns="">
          <p:pic>
            <p:nvPicPr>
              <p:cNvPr id="146" name="墨迹 145"/>
            </p:nvPicPr>
            <p:blipFill>
              <a:blip r:embed="rId287"/>
            </p:blipFill>
            <p:spPr>
              <a:xfrm>
                <a:off x="1590675" y="4819650"/>
                <a:ext cx="166370" cy="109220"/>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7" name="墨迹 146"/>
              <p14:cNvContentPartPr/>
              <p14:nvPr/>
            </p14:nvContentPartPr>
            <p14:xfrm>
              <a:off x="1743075" y="4643120"/>
              <a:ext cx="13970" cy="76200"/>
            </p14:xfrm>
          </p:contentPart>
        </mc:Choice>
        <mc:Fallback xmlns="">
          <p:pic>
            <p:nvPicPr>
              <p:cNvPr id="147" name="墨迹 146"/>
            </p:nvPicPr>
            <p:blipFill>
              <a:blip r:embed="rId289"/>
            </p:blipFill>
            <p:spPr>
              <a:xfrm>
                <a:off x="1743075" y="4643120"/>
                <a:ext cx="13970" cy="76200"/>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48" name="墨迹 147"/>
              <p14:cNvContentPartPr/>
              <p14:nvPr/>
            </p14:nvContentPartPr>
            <p14:xfrm>
              <a:off x="1838325" y="4757420"/>
              <a:ext cx="9525" cy="14605"/>
            </p14:xfrm>
          </p:contentPart>
        </mc:Choice>
        <mc:Fallback xmlns="">
          <p:pic>
            <p:nvPicPr>
              <p:cNvPr id="148" name="墨迹 147"/>
            </p:nvPicPr>
            <p:blipFill>
              <a:blip r:embed="rId291"/>
            </p:blipFill>
            <p:spPr>
              <a:xfrm>
                <a:off x="1838325" y="4757420"/>
                <a:ext cx="9525" cy="14605"/>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49" name="墨迹 148"/>
              <p14:cNvContentPartPr/>
              <p14:nvPr/>
            </p14:nvContentPartPr>
            <p14:xfrm>
              <a:off x="1743075" y="4633595"/>
              <a:ext cx="137795" cy="195580"/>
            </p14:xfrm>
          </p:contentPart>
        </mc:Choice>
        <mc:Fallback xmlns="">
          <p:pic>
            <p:nvPicPr>
              <p:cNvPr id="149" name="墨迹 148"/>
            </p:nvPicPr>
            <p:blipFill>
              <a:blip r:embed="rId293"/>
            </p:blipFill>
            <p:spPr>
              <a:xfrm>
                <a:off x="1743075" y="4633595"/>
                <a:ext cx="137795" cy="195580"/>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50" name="墨迹 149"/>
              <p14:cNvContentPartPr/>
              <p14:nvPr/>
            </p14:nvContentPartPr>
            <p14:xfrm>
              <a:off x="5372100" y="5662295"/>
              <a:ext cx="247650" cy="219075"/>
            </p14:xfrm>
          </p:contentPart>
        </mc:Choice>
        <mc:Fallback xmlns="">
          <p:pic>
            <p:nvPicPr>
              <p:cNvPr id="150" name="墨迹 149"/>
            </p:nvPicPr>
            <p:blipFill>
              <a:blip r:embed="rId295"/>
            </p:blipFill>
            <p:spPr>
              <a:xfrm>
                <a:off x="5372100" y="5662295"/>
                <a:ext cx="247650" cy="219075"/>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1" name="墨迹 150"/>
              <p14:cNvContentPartPr/>
              <p14:nvPr/>
            </p14:nvContentPartPr>
            <p14:xfrm>
              <a:off x="3248025" y="2952750"/>
              <a:ext cx="61595" cy="76200"/>
            </p14:xfrm>
          </p:contentPart>
        </mc:Choice>
        <mc:Fallback xmlns="">
          <p:pic>
            <p:nvPicPr>
              <p:cNvPr id="151" name="墨迹 150"/>
            </p:nvPicPr>
            <p:blipFill>
              <a:blip r:embed="rId297"/>
            </p:blipFill>
            <p:spPr>
              <a:xfrm>
                <a:off x="3248025" y="2952750"/>
                <a:ext cx="61595" cy="76200"/>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2" name="墨迹 151"/>
              <p14:cNvContentPartPr/>
              <p14:nvPr/>
            </p14:nvContentPartPr>
            <p14:xfrm>
              <a:off x="3028950" y="2828925"/>
              <a:ext cx="252095" cy="242570"/>
            </p14:xfrm>
          </p:contentPart>
        </mc:Choice>
        <mc:Fallback xmlns="">
          <p:pic>
            <p:nvPicPr>
              <p:cNvPr id="152" name="墨迹 151"/>
            </p:nvPicPr>
            <p:blipFill>
              <a:blip r:embed="rId299"/>
            </p:blipFill>
            <p:spPr>
              <a:xfrm>
                <a:off x="3028950" y="2828925"/>
                <a:ext cx="252095" cy="242570"/>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3" name="墨迹 152"/>
              <p14:cNvContentPartPr/>
              <p14:nvPr/>
            </p14:nvContentPartPr>
            <p14:xfrm>
              <a:off x="3038475" y="2952750"/>
              <a:ext cx="190500" cy="133350"/>
            </p14:xfrm>
          </p:contentPart>
        </mc:Choice>
        <mc:Fallback xmlns="">
          <p:pic>
            <p:nvPicPr>
              <p:cNvPr id="153" name="墨迹 152"/>
            </p:nvPicPr>
            <p:blipFill>
              <a:blip r:embed="rId301"/>
            </p:blipFill>
            <p:spPr>
              <a:xfrm>
                <a:off x="3038475" y="2952750"/>
                <a:ext cx="190500" cy="133350"/>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4" name="墨迹 153"/>
              <p14:cNvContentPartPr/>
              <p14:nvPr/>
            </p14:nvContentPartPr>
            <p14:xfrm>
              <a:off x="5976620" y="2857500"/>
              <a:ext cx="257175" cy="233045"/>
            </p14:xfrm>
          </p:contentPart>
        </mc:Choice>
        <mc:Fallback xmlns="">
          <p:pic>
            <p:nvPicPr>
              <p:cNvPr id="154" name="墨迹 153"/>
            </p:nvPicPr>
            <p:blipFill>
              <a:blip r:embed="rId303"/>
            </p:blipFill>
            <p:spPr>
              <a:xfrm>
                <a:off x="5976620" y="2857500"/>
                <a:ext cx="257175" cy="233045"/>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5" name="墨迹 154"/>
              <p14:cNvContentPartPr/>
              <p14:nvPr/>
            </p14:nvContentPartPr>
            <p14:xfrm>
              <a:off x="3371850" y="3800475"/>
              <a:ext cx="247650" cy="318770"/>
            </p14:xfrm>
          </p:contentPart>
        </mc:Choice>
        <mc:Fallback xmlns="">
          <p:pic>
            <p:nvPicPr>
              <p:cNvPr id="155" name="墨迹 154"/>
            </p:nvPicPr>
            <p:blipFill>
              <a:blip r:embed="rId305"/>
            </p:blipFill>
            <p:spPr>
              <a:xfrm>
                <a:off x="3371850" y="3800475"/>
                <a:ext cx="247650" cy="318770"/>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6" name="墨迹 155"/>
              <p14:cNvContentPartPr/>
              <p14:nvPr/>
            </p14:nvContentPartPr>
            <p14:xfrm>
              <a:off x="5900420" y="2766695"/>
              <a:ext cx="333375" cy="266700"/>
            </p14:xfrm>
          </p:contentPart>
        </mc:Choice>
        <mc:Fallback xmlns="">
          <p:pic>
            <p:nvPicPr>
              <p:cNvPr id="156" name="墨迹 155"/>
            </p:nvPicPr>
            <p:blipFill>
              <a:blip r:embed="rId307"/>
            </p:blipFill>
            <p:spPr>
              <a:xfrm>
                <a:off x="5900420" y="2766695"/>
                <a:ext cx="333375" cy="266700"/>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57" name="墨迹 156"/>
              <p14:cNvContentPartPr/>
              <p14:nvPr/>
            </p14:nvContentPartPr>
            <p14:xfrm>
              <a:off x="3242945" y="3071495"/>
              <a:ext cx="186055" cy="762000"/>
            </p14:xfrm>
          </p:contentPart>
        </mc:Choice>
        <mc:Fallback xmlns="">
          <p:pic>
            <p:nvPicPr>
              <p:cNvPr id="157" name="墨迹 156"/>
            </p:nvPicPr>
            <p:blipFill>
              <a:blip r:embed="rId309"/>
            </p:blipFill>
            <p:spPr>
              <a:xfrm>
                <a:off x="3242945" y="3071495"/>
                <a:ext cx="186055" cy="762000"/>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58" name="墨迹 157"/>
              <p14:cNvContentPartPr/>
              <p14:nvPr/>
            </p14:nvContentPartPr>
            <p14:xfrm>
              <a:off x="3509645" y="3333750"/>
              <a:ext cx="666750" cy="518795"/>
            </p14:xfrm>
          </p:contentPart>
        </mc:Choice>
        <mc:Fallback xmlns="">
          <p:pic>
            <p:nvPicPr>
              <p:cNvPr id="158" name="墨迹 157"/>
            </p:nvPicPr>
            <p:blipFill>
              <a:blip r:embed="rId311"/>
            </p:blipFill>
            <p:spPr>
              <a:xfrm>
                <a:off x="3509645" y="3333750"/>
                <a:ext cx="666750" cy="518795"/>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59" name="墨迹 158"/>
              <p14:cNvContentPartPr/>
              <p14:nvPr/>
            </p14:nvContentPartPr>
            <p14:xfrm>
              <a:off x="4133850" y="3324225"/>
              <a:ext cx="242570" cy="204470"/>
            </p14:xfrm>
          </p:contentPart>
        </mc:Choice>
        <mc:Fallback xmlns="">
          <p:pic>
            <p:nvPicPr>
              <p:cNvPr id="159" name="墨迹 158"/>
            </p:nvPicPr>
            <p:blipFill>
              <a:blip r:embed="rId313"/>
            </p:blipFill>
            <p:spPr>
              <a:xfrm>
                <a:off x="4133850" y="3324225"/>
                <a:ext cx="242570" cy="20447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60" name="墨迹 159"/>
              <p14:cNvContentPartPr/>
              <p14:nvPr/>
            </p14:nvContentPartPr>
            <p14:xfrm>
              <a:off x="3267075" y="2919095"/>
              <a:ext cx="28575" cy="360"/>
            </p14:xfrm>
          </p:contentPart>
        </mc:Choice>
        <mc:Fallback xmlns="">
          <p:pic>
            <p:nvPicPr>
              <p:cNvPr id="160" name="墨迹 159"/>
            </p:nvPicPr>
            <p:blipFill>
              <a:blip r:embed="rId315"/>
            </p:blipFill>
            <p:spPr>
              <a:xfrm>
                <a:off x="3267075" y="2919095"/>
                <a:ext cx="28575" cy="360"/>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1" name="墨迹 160"/>
              <p14:cNvContentPartPr/>
              <p14:nvPr/>
            </p14:nvContentPartPr>
            <p14:xfrm>
              <a:off x="3290570" y="2905125"/>
              <a:ext cx="43180" cy="4445"/>
            </p14:xfrm>
          </p:contentPart>
        </mc:Choice>
        <mc:Fallback xmlns="">
          <p:pic>
            <p:nvPicPr>
              <p:cNvPr id="161" name="墨迹 160"/>
            </p:nvPicPr>
            <p:blipFill>
              <a:blip r:embed="rId317"/>
            </p:blipFill>
            <p:spPr>
              <a:xfrm>
                <a:off x="3290570" y="2905125"/>
                <a:ext cx="43180" cy="444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2" name="墨迹 161"/>
              <p14:cNvContentPartPr/>
              <p14:nvPr/>
            </p14:nvContentPartPr>
            <p14:xfrm>
              <a:off x="3023870" y="2833370"/>
              <a:ext cx="238125" cy="219075"/>
            </p14:xfrm>
          </p:contentPart>
        </mc:Choice>
        <mc:Fallback xmlns="">
          <p:pic>
            <p:nvPicPr>
              <p:cNvPr id="162" name="墨迹 161"/>
            </p:nvPicPr>
            <p:blipFill>
              <a:blip r:embed="rId319"/>
            </p:blipFill>
            <p:spPr>
              <a:xfrm>
                <a:off x="3023870" y="2833370"/>
                <a:ext cx="238125" cy="219075"/>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3" name="墨迹 162"/>
              <p14:cNvContentPartPr/>
              <p14:nvPr/>
            </p14:nvContentPartPr>
            <p14:xfrm>
              <a:off x="3048000" y="2938145"/>
              <a:ext cx="223520" cy="43180"/>
            </p14:xfrm>
          </p:contentPart>
        </mc:Choice>
        <mc:Fallback xmlns="">
          <p:pic>
            <p:nvPicPr>
              <p:cNvPr id="163" name="墨迹 162"/>
            </p:nvPicPr>
            <p:blipFill>
              <a:blip r:embed="rId321"/>
            </p:blipFill>
            <p:spPr>
              <a:xfrm>
                <a:off x="3048000" y="2938145"/>
                <a:ext cx="223520" cy="43180"/>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4" name="墨迹 163"/>
              <p14:cNvContentPartPr/>
              <p14:nvPr/>
            </p14:nvContentPartPr>
            <p14:xfrm>
              <a:off x="3133725" y="2900045"/>
              <a:ext cx="47625" cy="157480"/>
            </p14:xfrm>
          </p:contentPart>
        </mc:Choice>
        <mc:Fallback xmlns="">
          <p:pic>
            <p:nvPicPr>
              <p:cNvPr id="164" name="墨迹 163"/>
            </p:nvPicPr>
            <p:blipFill>
              <a:blip r:embed="rId323"/>
            </p:blipFill>
            <p:spPr>
              <a:xfrm>
                <a:off x="3133725" y="2900045"/>
                <a:ext cx="47625" cy="157480"/>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65" name="墨迹 164"/>
              <p14:cNvContentPartPr/>
              <p14:nvPr/>
            </p14:nvContentPartPr>
            <p14:xfrm>
              <a:off x="3067050" y="2919095"/>
              <a:ext cx="175895" cy="14605"/>
            </p14:xfrm>
          </p:contentPart>
        </mc:Choice>
        <mc:Fallback xmlns="">
          <p:pic>
            <p:nvPicPr>
              <p:cNvPr id="165" name="墨迹 164"/>
            </p:nvPicPr>
            <p:blipFill>
              <a:blip r:embed="rId325"/>
            </p:blipFill>
            <p:spPr>
              <a:xfrm>
                <a:off x="3067050" y="2919095"/>
                <a:ext cx="175895" cy="14605"/>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66" name="墨迹 165"/>
              <p14:cNvContentPartPr/>
              <p14:nvPr/>
            </p14:nvContentPartPr>
            <p14:xfrm>
              <a:off x="3109595" y="2828925"/>
              <a:ext cx="47625" cy="185420"/>
            </p14:xfrm>
          </p:contentPart>
        </mc:Choice>
        <mc:Fallback xmlns="">
          <p:pic>
            <p:nvPicPr>
              <p:cNvPr id="166" name="墨迹 165"/>
            </p:nvPicPr>
            <p:blipFill>
              <a:blip r:embed="rId327"/>
            </p:blipFill>
            <p:spPr>
              <a:xfrm>
                <a:off x="3109595" y="2828925"/>
                <a:ext cx="47625" cy="185420"/>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67" name="墨迹 166"/>
              <p14:cNvContentPartPr/>
              <p14:nvPr/>
            </p14:nvContentPartPr>
            <p14:xfrm>
              <a:off x="3238500" y="2890520"/>
              <a:ext cx="280670" cy="38100"/>
            </p14:xfrm>
          </p:contentPart>
        </mc:Choice>
        <mc:Fallback xmlns="">
          <p:pic>
            <p:nvPicPr>
              <p:cNvPr id="167" name="墨迹 166"/>
            </p:nvPicPr>
            <p:blipFill>
              <a:blip r:embed="rId329"/>
            </p:blipFill>
            <p:spPr>
              <a:xfrm>
                <a:off x="3238500" y="2890520"/>
                <a:ext cx="280670" cy="38100"/>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68" name="墨迹 167"/>
              <p14:cNvContentPartPr/>
              <p14:nvPr/>
            </p14:nvContentPartPr>
            <p14:xfrm>
              <a:off x="4333875" y="3166745"/>
              <a:ext cx="375920" cy="228600"/>
            </p14:xfrm>
          </p:contentPart>
        </mc:Choice>
        <mc:Fallback xmlns="">
          <p:pic>
            <p:nvPicPr>
              <p:cNvPr id="168" name="墨迹 167"/>
            </p:nvPicPr>
            <p:blipFill>
              <a:blip r:embed="rId331"/>
            </p:blipFill>
            <p:spPr>
              <a:xfrm>
                <a:off x="4333875" y="3166745"/>
                <a:ext cx="375920" cy="228600"/>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69" name="墨迹 168"/>
              <p14:cNvContentPartPr/>
              <p14:nvPr/>
            </p14:nvContentPartPr>
            <p14:xfrm>
              <a:off x="3242945" y="2900045"/>
              <a:ext cx="2238375" cy="167005"/>
            </p14:xfrm>
          </p:contentPart>
        </mc:Choice>
        <mc:Fallback xmlns="">
          <p:pic>
            <p:nvPicPr>
              <p:cNvPr id="169" name="墨迹 168"/>
            </p:nvPicPr>
            <p:blipFill>
              <a:blip r:embed="rId333"/>
            </p:blipFill>
            <p:spPr>
              <a:xfrm>
                <a:off x="3242945" y="2900045"/>
                <a:ext cx="2238375" cy="16700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70" name="墨迹 169"/>
              <p14:cNvContentPartPr/>
              <p14:nvPr/>
            </p14:nvContentPartPr>
            <p14:xfrm>
              <a:off x="4333875" y="2838450"/>
              <a:ext cx="1552575" cy="604520"/>
            </p14:xfrm>
          </p:contentPart>
        </mc:Choice>
        <mc:Fallback xmlns="">
          <p:pic>
            <p:nvPicPr>
              <p:cNvPr id="170" name="墨迹 169"/>
            </p:nvPicPr>
            <p:blipFill>
              <a:blip r:embed="rId335"/>
            </p:blipFill>
            <p:spPr>
              <a:xfrm>
                <a:off x="4333875" y="2838450"/>
                <a:ext cx="1552575" cy="604520"/>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71" name="墨迹 170"/>
              <p14:cNvContentPartPr/>
              <p14:nvPr/>
            </p14:nvContentPartPr>
            <p14:xfrm>
              <a:off x="3381375" y="5905500"/>
              <a:ext cx="3600450" cy="137795"/>
            </p14:xfrm>
          </p:contentPart>
        </mc:Choice>
        <mc:Fallback xmlns="">
          <p:pic>
            <p:nvPicPr>
              <p:cNvPr id="171" name="墨迹 170"/>
            </p:nvPicPr>
            <p:blipFill>
              <a:blip r:embed="rId337"/>
            </p:blipFill>
            <p:spPr>
              <a:xfrm>
                <a:off x="3381375" y="5905500"/>
                <a:ext cx="3600450" cy="137795"/>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72" name="墨迹 171"/>
              <p14:cNvContentPartPr/>
              <p14:nvPr/>
            </p14:nvContentPartPr>
            <p14:xfrm>
              <a:off x="3452495" y="4519295"/>
              <a:ext cx="271780" cy="361950"/>
            </p14:xfrm>
          </p:contentPart>
        </mc:Choice>
        <mc:Fallback xmlns="">
          <p:pic>
            <p:nvPicPr>
              <p:cNvPr id="172" name="墨迹 171"/>
            </p:nvPicPr>
            <p:blipFill>
              <a:blip r:embed="rId339"/>
            </p:blipFill>
            <p:spPr>
              <a:xfrm>
                <a:off x="3452495" y="4519295"/>
                <a:ext cx="271780" cy="361950"/>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73" name="墨迹 172"/>
              <p14:cNvContentPartPr/>
              <p14:nvPr/>
            </p14:nvContentPartPr>
            <p14:xfrm>
              <a:off x="4800600" y="4972050"/>
              <a:ext cx="247650" cy="257175"/>
            </p14:xfrm>
          </p:contentPart>
        </mc:Choice>
        <mc:Fallback xmlns="">
          <p:pic>
            <p:nvPicPr>
              <p:cNvPr id="173" name="墨迹 172"/>
            </p:nvPicPr>
            <p:blipFill>
              <a:blip r:embed="rId341"/>
            </p:blipFill>
            <p:spPr>
              <a:xfrm>
                <a:off x="4800600" y="4972050"/>
                <a:ext cx="247650" cy="257175"/>
              </a:xfrm>
              <a:prstGeom prst="rect"/>
            </p:spPr>
          </p:pic>
        </mc:Fallback>
      </mc:AlternateContent>
    </p:spTree>
    <p:custDataLst>
      <p:tags r:id="rId34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Piecewise linear functions</a:t>
            </a:r>
            <a:endParaRPr lang="en-US" altLang="zh-CN">
              <a:sym typeface="+mn-ea"/>
            </a:endParaRPr>
          </a:p>
        </p:txBody>
      </p:sp>
      <p:sp>
        <p:nvSpPr>
          <p:cNvPr id="3" name="内容占位符 2"/>
          <p:cNvSpPr/>
          <p:nvPr>
            <p:ph idx="1"/>
          </p:nvPr>
        </p:nvSpPr>
        <p:spPr/>
        <p:txBody>
          <a:bodyPr/>
          <a:p>
            <a:r>
              <a:rPr lang="en-US" altLang="zh-CN"/>
              <a:t>Function defined on a finite set of points spread out over a manifold.</a:t>
            </a:r>
            <a:endParaRPr lang="en-US" altLang="zh-CN"/>
          </a:p>
          <a:p>
            <a:endParaRPr lang="en-US" altLang="zh-CN"/>
          </a:p>
          <a:p>
            <a:endParaRPr lang="en-US" altLang="zh-CN"/>
          </a:p>
          <a:p>
            <a:r>
              <a:rPr lang="en-US" altLang="zh-CN"/>
              <a:t>So each point has a function value attached to it. And we can connect the points to form a trianglular mesh </a:t>
            </a:r>
            <a:r>
              <a:rPr lang="en-US" altLang="zh-CN" b="1"/>
              <a:t>K </a:t>
            </a:r>
            <a:r>
              <a:rPr lang="en-US" altLang="zh-CN"/>
              <a:t>(2-manifold)</a:t>
            </a:r>
            <a:r>
              <a:rPr lang="en-US" altLang="zh-CN" b="1"/>
              <a:t>, </a:t>
            </a:r>
            <a:r>
              <a:rPr lang="en-US" altLang="zh-CN"/>
              <a:t>and we can use </a:t>
            </a:r>
            <a:r>
              <a:rPr lang="en-US" altLang="zh-CN" b="1"/>
              <a:t>piecewise linear interpolation</a:t>
            </a:r>
            <a:r>
              <a:rPr lang="en-US" altLang="zh-CN"/>
              <a:t> for function values on edges and triangles.</a:t>
            </a:r>
            <a:endParaRPr lang="en-US" altLang="zh-CN"/>
          </a:p>
          <a:p>
            <a:r>
              <a:rPr lang="en-US" altLang="zh-CN"/>
              <a:t>Assumption: this PL function has pairwise different values.</a:t>
            </a:r>
            <a:endParaRPr lang="en-US" altLang="zh-CN"/>
          </a:p>
          <a:p>
            <a:endParaRPr lang="en-US" altLang="zh-CN"/>
          </a:p>
        </p:txBody>
      </p:sp>
      <p:sp>
        <p:nvSpPr>
          <p:cNvPr id="6" name="椭圆形标注 5"/>
          <p:cNvSpPr/>
          <p:nvPr/>
        </p:nvSpPr>
        <p:spPr>
          <a:xfrm>
            <a:off x="5697220" y="1966595"/>
            <a:ext cx="2343150" cy="894715"/>
          </a:xfrm>
          <a:prstGeom prst="wedgeEllipseCallout">
            <a:avLst>
              <a:gd name="adj1" fmla="val -66341"/>
              <a:gd name="adj2" fmla="val -55039"/>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Not Smooth</a:t>
            </a:r>
            <a:endParaRPr lang="en-US" altLang="zh-CN">
              <a:solidFill>
                <a:schemeClr val="tx1"/>
              </a:solidFill>
            </a:endParaRPr>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481070" y="1981200"/>
              <a:ext cx="957580" cy="71120"/>
            </p14:xfrm>
          </p:contentPart>
        </mc:Choice>
        <mc:Fallback xmlns="">
          <p:pic>
            <p:nvPicPr>
              <p:cNvPr id="4" name="墨迹 3"/>
            </p:nvPicPr>
            <p:blipFill>
              <a:blip r:embed="rId2"/>
            </p:blipFill>
            <p:spPr>
              <a:xfrm>
                <a:off x="3481070" y="1981200"/>
                <a:ext cx="957580" cy="711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3623945" y="1966595"/>
              <a:ext cx="2081530" cy="38100"/>
            </p14:xfrm>
          </p:contentPart>
        </mc:Choice>
        <mc:Fallback xmlns="">
          <p:pic>
            <p:nvPicPr>
              <p:cNvPr id="5" name="墨迹 4"/>
            </p:nvPicPr>
            <p:blipFill>
              <a:blip r:embed="rId4"/>
            </p:blipFill>
            <p:spPr>
              <a:xfrm>
                <a:off x="3623945" y="1966595"/>
                <a:ext cx="2081530" cy="38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8515350" y="2166620"/>
              <a:ext cx="52070" cy="62230"/>
            </p14:xfrm>
          </p:contentPart>
        </mc:Choice>
        <mc:Fallback xmlns="">
          <p:pic>
            <p:nvPicPr>
              <p:cNvPr id="7" name="墨迹 6"/>
            </p:nvPicPr>
            <p:blipFill>
              <a:blip r:embed="rId6"/>
            </p:blipFill>
            <p:spPr>
              <a:xfrm>
                <a:off x="8515350" y="2166620"/>
                <a:ext cx="52070" cy="6223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9491345" y="2219325"/>
              <a:ext cx="43180" cy="61595"/>
            </p14:xfrm>
          </p:contentPart>
        </mc:Choice>
        <mc:Fallback xmlns="">
          <p:pic>
            <p:nvPicPr>
              <p:cNvPr id="8" name="墨迹 7"/>
            </p:nvPicPr>
            <p:blipFill>
              <a:blip r:embed="rId8"/>
            </p:blipFill>
            <p:spPr>
              <a:xfrm>
                <a:off x="9491345" y="2219325"/>
                <a:ext cx="43180" cy="6159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10420350" y="2042795"/>
              <a:ext cx="71120" cy="43180"/>
            </p14:xfrm>
          </p:contentPart>
        </mc:Choice>
        <mc:Fallback xmlns="">
          <p:pic>
            <p:nvPicPr>
              <p:cNvPr id="9" name="墨迹 8"/>
            </p:nvPicPr>
            <p:blipFill>
              <a:blip r:embed="rId10"/>
            </p:blipFill>
            <p:spPr>
              <a:xfrm>
                <a:off x="10420350" y="2042795"/>
                <a:ext cx="71120" cy="431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9138920" y="2823845"/>
              <a:ext cx="57150" cy="76200"/>
            </p14:xfrm>
          </p:contentPart>
        </mc:Choice>
        <mc:Fallback xmlns="">
          <p:pic>
            <p:nvPicPr>
              <p:cNvPr id="10" name="墨迹 9"/>
            </p:nvPicPr>
            <p:blipFill>
              <a:blip r:embed="rId12"/>
            </p:blipFill>
            <p:spPr>
              <a:xfrm>
                <a:off x="9138920" y="2823845"/>
                <a:ext cx="57150" cy="762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10353675" y="2814320"/>
              <a:ext cx="123825" cy="24130"/>
            </p14:xfrm>
          </p:contentPart>
        </mc:Choice>
        <mc:Fallback xmlns="">
          <p:pic>
            <p:nvPicPr>
              <p:cNvPr id="11" name="墨迹 10"/>
            </p:nvPicPr>
            <p:blipFill>
              <a:blip r:embed="rId14"/>
            </p:blipFill>
            <p:spPr>
              <a:xfrm>
                <a:off x="10353675" y="2814320"/>
                <a:ext cx="123825" cy="2413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10939145" y="2557145"/>
              <a:ext cx="90805" cy="33655"/>
            </p14:xfrm>
          </p:contentPart>
        </mc:Choice>
        <mc:Fallback xmlns="">
          <p:pic>
            <p:nvPicPr>
              <p:cNvPr id="12" name="墨迹 11"/>
            </p:nvPicPr>
            <p:blipFill>
              <a:blip r:embed="rId16"/>
            </p:blipFill>
            <p:spPr>
              <a:xfrm>
                <a:off x="10939145" y="2557145"/>
                <a:ext cx="90805" cy="3365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8410575" y="1981200"/>
              <a:ext cx="342900" cy="361950"/>
            </p14:xfrm>
          </p:contentPart>
        </mc:Choice>
        <mc:Fallback xmlns="">
          <p:pic>
            <p:nvPicPr>
              <p:cNvPr id="13" name="墨迹 12"/>
            </p:nvPicPr>
            <p:blipFill>
              <a:blip r:embed="rId18"/>
            </p:blipFill>
            <p:spPr>
              <a:xfrm>
                <a:off x="8410575" y="1981200"/>
                <a:ext cx="342900" cy="3619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8543925" y="1376045"/>
              <a:ext cx="99695" cy="771525"/>
            </p14:xfrm>
          </p:contentPart>
        </mc:Choice>
        <mc:Fallback xmlns="">
          <p:pic>
            <p:nvPicPr>
              <p:cNvPr id="14" name="墨迹 13"/>
            </p:nvPicPr>
            <p:blipFill>
              <a:blip r:embed="rId20"/>
            </p:blipFill>
            <p:spPr>
              <a:xfrm>
                <a:off x="8543925" y="1376045"/>
                <a:ext cx="99695" cy="7715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8595995" y="1452245"/>
              <a:ext cx="100330" cy="24130"/>
            </p14:xfrm>
          </p:contentPart>
        </mc:Choice>
        <mc:Fallback xmlns="">
          <p:pic>
            <p:nvPicPr>
              <p:cNvPr id="15" name="墨迹 14"/>
            </p:nvPicPr>
            <p:blipFill>
              <a:blip r:embed="rId22"/>
            </p:blipFill>
            <p:spPr>
              <a:xfrm>
                <a:off x="8595995" y="1452245"/>
                <a:ext cx="100330" cy="241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8567420" y="2214245"/>
              <a:ext cx="443230" cy="586105"/>
            </p14:xfrm>
          </p:contentPart>
        </mc:Choice>
        <mc:Fallback xmlns="">
          <p:pic>
            <p:nvPicPr>
              <p:cNvPr id="16" name="墨迹 15"/>
            </p:nvPicPr>
            <p:blipFill>
              <a:blip r:embed="rId24"/>
            </p:blipFill>
            <p:spPr>
              <a:xfrm>
                <a:off x="8567420" y="2214245"/>
                <a:ext cx="443230" cy="58610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8605520" y="2209800"/>
              <a:ext cx="762000" cy="23495"/>
            </p14:xfrm>
          </p:contentPart>
        </mc:Choice>
        <mc:Fallback xmlns="">
          <p:pic>
            <p:nvPicPr>
              <p:cNvPr id="17" name="墨迹 16"/>
            </p:nvPicPr>
            <p:blipFill>
              <a:blip r:embed="rId26"/>
            </p:blipFill>
            <p:spPr>
              <a:xfrm>
                <a:off x="8605520" y="2209800"/>
                <a:ext cx="762000" cy="2349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9096375" y="2338070"/>
              <a:ext cx="347345" cy="538480"/>
            </p14:xfrm>
          </p:contentPart>
        </mc:Choice>
        <mc:Fallback xmlns="">
          <p:pic>
            <p:nvPicPr>
              <p:cNvPr id="18" name="墨迹 17"/>
            </p:nvPicPr>
            <p:blipFill>
              <a:blip r:embed="rId28"/>
            </p:blipFill>
            <p:spPr>
              <a:xfrm>
                <a:off x="9096375" y="2338070"/>
                <a:ext cx="347345" cy="5384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9453245" y="2366645"/>
              <a:ext cx="709930" cy="357505"/>
            </p14:xfrm>
          </p:contentPart>
        </mc:Choice>
        <mc:Fallback xmlns="">
          <p:pic>
            <p:nvPicPr>
              <p:cNvPr id="19" name="墨迹 18"/>
            </p:nvPicPr>
            <p:blipFill>
              <a:blip r:embed="rId30"/>
            </p:blipFill>
            <p:spPr>
              <a:xfrm>
                <a:off x="9453245" y="2366645"/>
                <a:ext cx="709930" cy="35750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9205595" y="2785745"/>
              <a:ext cx="1033780" cy="114300"/>
            </p14:xfrm>
          </p:contentPart>
        </mc:Choice>
        <mc:Fallback xmlns="">
          <p:pic>
            <p:nvPicPr>
              <p:cNvPr id="20" name="墨迹 19"/>
            </p:nvPicPr>
            <p:blipFill>
              <a:blip r:embed="rId32"/>
            </p:blipFill>
            <p:spPr>
              <a:xfrm>
                <a:off x="9205595" y="2785745"/>
                <a:ext cx="1033780" cy="1143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9534525" y="2047875"/>
              <a:ext cx="971550" cy="194945"/>
            </p14:xfrm>
          </p:contentPart>
        </mc:Choice>
        <mc:Fallback xmlns="">
          <p:pic>
            <p:nvPicPr>
              <p:cNvPr id="21" name="墨迹 20"/>
            </p:nvPicPr>
            <p:blipFill>
              <a:blip r:embed="rId34"/>
            </p:blipFill>
            <p:spPr>
              <a:xfrm>
                <a:off x="9534525" y="2047875"/>
                <a:ext cx="971550" cy="19494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10281920" y="2042795"/>
              <a:ext cx="214630" cy="695325"/>
            </p14:xfrm>
          </p:contentPart>
        </mc:Choice>
        <mc:Fallback xmlns="">
          <p:pic>
            <p:nvPicPr>
              <p:cNvPr id="22" name="墨迹 21"/>
            </p:nvPicPr>
            <p:blipFill>
              <a:blip r:embed="rId36"/>
            </p:blipFill>
            <p:spPr>
              <a:xfrm>
                <a:off x="10281920" y="2042795"/>
                <a:ext cx="214630" cy="69532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10353675" y="2581275"/>
              <a:ext cx="604520" cy="209550"/>
            </p14:xfrm>
          </p:contentPart>
        </mc:Choice>
        <mc:Fallback xmlns="">
          <p:pic>
            <p:nvPicPr>
              <p:cNvPr id="23" name="墨迹 22"/>
            </p:nvPicPr>
            <p:blipFill>
              <a:blip r:embed="rId38"/>
            </p:blipFill>
            <p:spPr>
              <a:xfrm>
                <a:off x="10353675" y="2581275"/>
                <a:ext cx="604520" cy="2095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10639425" y="2019300"/>
              <a:ext cx="257175" cy="566420"/>
            </p14:xfrm>
          </p:contentPart>
        </mc:Choice>
        <mc:Fallback xmlns="">
          <p:pic>
            <p:nvPicPr>
              <p:cNvPr id="24" name="墨迹 23"/>
            </p:nvPicPr>
            <p:blipFill>
              <a:blip r:embed="rId40"/>
            </p:blipFill>
            <p:spPr>
              <a:xfrm>
                <a:off x="10639425" y="2019300"/>
                <a:ext cx="257175" cy="5664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5" name="墨迹 24"/>
              <p14:cNvContentPartPr/>
              <p14:nvPr/>
            </p14:nvContentPartPr>
            <p14:xfrm>
              <a:off x="8610600" y="1699895"/>
              <a:ext cx="533400" cy="509905"/>
            </p14:xfrm>
          </p:contentPart>
        </mc:Choice>
        <mc:Fallback xmlns="">
          <p:pic>
            <p:nvPicPr>
              <p:cNvPr id="25" name="墨迹 24"/>
            </p:nvPicPr>
            <p:blipFill>
              <a:blip r:embed="rId42"/>
            </p:blipFill>
            <p:spPr>
              <a:xfrm>
                <a:off x="8610600" y="1699895"/>
                <a:ext cx="533400" cy="50990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6" name="墨迹 25"/>
              <p14:cNvContentPartPr/>
              <p14:nvPr/>
            </p14:nvContentPartPr>
            <p14:xfrm>
              <a:off x="9153525" y="1699895"/>
              <a:ext cx="180975" cy="428625"/>
            </p14:xfrm>
          </p:contentPart>
        </mc:Choice>
        <mc:Fallback xmlns="">
          <p:pic>
            <p:nvPicPr>
              <p:cNvPr id="26" name="墨迹 25"/>
            </p:nvPicPr>
            <p:blipFill>
              <a:blip r:embed="rId44"/>
            </p:blipFill>
            <p:spPr>
              <a:xfrm>
                <a:off x="9153525" y="1699895"/>
                <a:ext cx="180975" cy="4286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7" name="墨迹 26"/>
              <p14:cNvContentPartPr/>
              <p14:nvPr/>
            </p14:nvContentPartPr>
            <p14:xfrm>
              <a:off x="9201150" y="1690370"/>
              <a:ext cx="1276350" cy="290830"/>
            </p14:xfrm>
          </p:contentPart>
        </mc:Choice>
        <mc:Fallback xmlns="">
          <p:pic>
            <p:nvPicPr>
              <p:cNvPr id="27" name="墨迹 26"/>
            </p:nvPicPr>
            <p:blipFill>
              <a:blip r:embed="rId46"/>
            </p:blipFill>
            <p:spPr>
              <a:xfrm>
                <a:off x="9201150" y="1690370"/>
                <a:ext cx="1276350" cy="29083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8" name="墨迹 27"/>
              <p14:cNvContentPartPr/>
              <p14:nvPr/>
            </p14:nvContentPartPr>
            <p14:xfrm>
              <a:off x="8353425" y="1976120"/>
              <a:ext cx="361950" cy="424180"/>
            </p14:xfrm>
          </p:contentPart>
        </mc:Choice>
        <mc:Fallback xmlns="">
          <p:pic>
            <p:nvPicPr>
              <p:cNvPr id="28" name="墨迹 27"/>
            </p:nvPicPr>
            <p:blipFill>
              <a:blip r:embed="rId48"/>
            </p:blipFill>
            <p:spPr>
              <a:xfrm>
                <a:off x="8353425" y="1976120"/>
                <a:ext cx="361950" cy="42418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9" name="墨迹 28"/>
              <p14:cNvContentPartPr/>
              <p14:nvPr/>
            </p14:nvContentPartPr>
            <p14:xfrm>
              <a:off x="8982075" y="1576070"/>
              <a:ext cx="337820" cy="319405"/>
            </p14:xfrm>
          </p:contentPart>
        </mc:Choice>
        <mc:Fallback xmlns="">
          <p:pic>
            <p:nvPicPr>
              <p:cNvPr id="29" name="墨迹 28"/>
            </p:nvPicPr>
            <p:blipFill>
              <a:blip r:embed="rId50"/>
            </p:blipFill>
            <p:spPr>
              <a:xfrm>
                <a:off x="8982075" y="1576070"/>
                <a:ext cx="337820" cy="31940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0" name="墨迹 29"/>
              <p14:cNvContentPartPr/>
              <p14:nvPr/>
            </p14:nvContentPartPr>
            <p14:xfrm>
              <a:off x="9305925" y="2190750"/>
              <a:ext cx="228600" cy="200025"/>
            </p14:xfrm>
          </p:contentPart>
        </mc:Choice>
        <mc:Fallback xmlns="">
          <p:pic>
            <p:nvPicPr>
              <p:cNvPr id="30" name="墨迹 29"/>
            </p:nvPicPr>
            <p:blipFill>
              <a:blip r:embed="rId52"/>
            </p:blipFill>
            <p:spPr>
              <a:xfrm>
                <a:off x="9305925" y="2190750"/>
                <a:ext cx="228600" cy="20002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1" name="墨迹 30"/>
              <p14:cNvContentPartPr/>
              <p14:nvPr/>
            </p14:nvContentPartPr>
            <p14:xfrm>
              <a:off x="8310245" y="2019300"/>
              <a:ext cx="338455" cy="304800"/>
            </p14:xfrm>
          </p:contentPart>
        </mc:Choice>
        <mc:Fallback xmlns="">
          <p:pic>
            <p:nvPicPr>
              <p:cNvPr id="31" name="墨迹 30"/>
            </p:nvPicPr>
            <p:blipFill>
              <a:blip r:embed="rId54"/>
            </p:blipFill>
            <p:spPr>
              <a:xfrm>
                <a:off x="8310245" y="2019300"/>
                <a:ext cx="338455" cy="3048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2" name="墨迹 31"/>
              <p14:cNvContentPartPr/>
              <p14:nvPr/>
            </p14:nvContentPartPr>
            <p14:xfrm>
              <a:off x="8938895" y="1952625"/>
              <a:ext cx="161925" cy="114300"/>
            </p14:xfrm>
          </p:contentPart>
        </mc:Choice>
        <mc:Fallback xmlns="">
          <p:pic>
            <p:nvPicPr>
              <p:cNvPr id="32" name="墨迹 31"/>
            </p:nvPicPr>
            <p:blipFill>
              <a:blip r:embed="rId56"/>
            </p:blipFill>
            <p:spPr>
              <a:xfrm>
                <a:off x="8938895" y="1952625"/>
                <a:ext cx="161925" cy="1143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9534525" y="1871345"/>
              <a:ext cx="114300" cy="109855"/>
            </p14:xfrm>
          </p:contentPart>
        </mc:Choice>
        <mc:Fallback xmlns="">
          <p:pic>
            <p:nvPicPr>
              <p:cNvPr id="33" name="墨迹 32"/>
            </p:nvPicPr>
            <p:blipFill>
              <a:blip r:embed="rId58"/>
            </p:blipFill>
            <p:spPr>
              <a:xfrm>
                <a:off x="9534525" y="1871345"/>
                <a:ext cx="114300" cy="10985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9096375" y="2385695"/>
              <a:ext cx="80645" cy="85725"/>
            </p14:xfrm>
          </p:contentPart>
        </mc:Choice>
        <mc:Fallback xmlns="">
          <p:pic>
            <p:nvPicPr>
              <p:cNvPr id="34" name="墨迹 33"/>
            </p:nvPicPr>
            <p:blipFill>
              <a:blip r:embed="rId60"/>
            </p:blipFill>
            <p:spPr>
              <a:xfrm>
                <a:off x="9096375" y="2385695"/>
                <a:ext cx="80645" cy="8572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8677275" y="2176145"/>
              <a:ext cx="623570" cy="95250"/>
            </p14:xfrm>
          </p:contentPart>
        </mc:Choice>
        <mc:Fallback xmlns="">
          <p:pic>
            <p:nvPicPr>
              <p:cNvPr id="35" name="墨迹 34"/>
            </p:nvPicPr>
            <p:blipFill>
              <a:blip r:embed="rId62"/>
            </p:blipFill>
            <p:spPr>
              <a:xfrm>
                <a:off x="8677275" y="2176145"/>
                <a:ext cx="623570" cy="952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6" name="墨迹 35"/>
              <p14:cNvContentPartPr/>
              <p14:nvPr/>
            </p14:nvContentPartPr>
            <p14:xfrm>
              <a:off x="9167495" y="2343150"/>
              <a:ext cx="252730" cy="457200"/>
            </p14:xfrm>
          </p:contentPart>
        </mc:Choice>
        <mc:Fallback xmlns="">
          <p:pic>
            <p:nvPicPr>
              <p:cNvPr id="36" name="墨迹 35"/>
            </p:nvPicPr>
            <p:blipFill>
              <a:blip r:embed="rId64"/>
            </p:blipFill>
            <p:spPr>
              <a:xfrm>
                <a:off x="9167495" y="2343150"/>
                <a:ext cx="252730" cy="4572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9500870" y="2376170"/>
              <a:ext cx="876300" cy="504825"/>
            </p14:xfrm>
          </p:contentPart>
        </mc:Choice>
        <mc:Fallback xmlns="">
          <p:pic>
            <p:nvPicPr>
              <p:cNvPr id="37" name="墨迹 36"/>
            </p:nvPicPr>
            <p:blipFill>
              <a:blip r:embed="rId66"/>
            </p:blipFill>
            <p:spPr>
              <a:xfrm>
                <a:off x="9500870" y="2376170"/>
                <a:ext cx="876300" cy="50482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8" name="墨迹 37"/>
              <p14:cNvContentPartPr/>
              <p14:nvPr/>
            </p14:nvContentPartPr>
            <p14:xfrm>
              <a:off x="9577070" y="2033270"/>
              <a:ext cx="895350" cy="228600"/>
            </p14:xfrm>
          </p:contentPart>
        </mc:Choice>
        <mc:Fallback xmlns="">
          <p:pic>
            <p:nvPicPr>
              <p:cNvPr id="38" name="墨迹 37"/>
            </p:nvPicPr>
            <p:blipFill>
              <a:blip r:embed="rId68"/>
            </p:blipFill>
            <p:spPr>
              <a:xfrm>
                <a:off x="9577070" y="2033270"/>
                <a:ext cx="895350" cy="2286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墨迹 38"/>
              <p14:cNvContentPartPr/>
              <p14:nvPr/>
            </p14:nvContentPartPr>
            <p14:xfrm>
              <a:off x="9801225" y="2085975"/>
              <a:ext cx="57150" cy="109220"/>
            </p14:xfrm>
          </p:contentPart>
        </mc:Choice>
        <mc:Fallback xmlns="">
          <p:pic>
            <p:nvPicPr>
              <p:cNvPr id="39" name="墨迹 38"/>
            </p:nvPicPr>
            <p:blipFill>
              <a:blip r:embed="rId70"/>
            </p:blipFill>
            <p:spPr>
              <a:xfrm>
                <a:off x="9801225" y="2085975"/>
                <a:ext cx="57150" cy="10922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墨迹 39"/>
              <p14:cNvContentPartPr/>
              <p14:nvPr/>
            </p14:nvContentPartPr>
            <p14:xfrm>
              <a:off x="995045" y="4528820"/>
              <a:ext cx="1205230" cy="90805"/>
            </p14:xfrm>
          </p:contentPart>
        </mc:Choice>
        <mc:Fallback xmlns="">
          <p:pic>
            <p:nvPicPr>
              <p:cNvPr id="40" name="墨迹 39"/>
            </p:nvPicPr>
            <p:blipFill>
              <a:blip r:embed="rId72"/>
            </p:blipFill>
            <p:spPr>
              <a:xfrm>
                <a:off x="995045" y="4528820"/>
                <a:ext cx="1205230" cy="9080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墨迹 40"/>
              <p14:cNvContentPartPr/>
              <p14:nvPr/>
            </p14:nvContentPartPr>
            <p14:xfrm>
              <a:off x="2576195" y="4566920"/>
              <a:ext cx="5481955" cy="123825"/>
            </p14:xfrm>
          </p:contentPart>
        </mc:Choice>
        <mc:Fallback xmlns="">
          <p:pic>
            <p:nvPicPr>
              <p:cNvPr id="41" name="墨迹 40"/>
            </p:nvPicPr>
            <p:blipFill>
              <a:blip r:embed="rId74"/>
            </p:blipFill>
            <p:spPr>
              <a:xfrm>
                <a:off x="2576195" y="4566920"/>
                <a:ext cx="5481955" cy="12382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墨迹 41"/>
              <p14:cNvContentPartPr/>
              <p14:nvPr/>
            </p14:nvContentPartPr>
            <p14:xfrm>
              <a:off x="9115425" y="4838700"/>
              <a:ext cx="152400" cy="152400"/>
            </p14:xfrm>
          </p:contentPart>
        </mc:Choice>
        <mc:Fallback xmlns="">
          <p:pic>
            <p:nvPicPr>
              <p:cNvPr id="42" name="墨迹 41"/>
            </p:nvPicPr>
            <p:blipFill>
              <a:blip r:embed="rId76"/>
            </p:blipFill>
            <p:spPr>
              <a:xfrm>
                <a:off x="9115425" y="4838700"/>
                <a:ext cx="152400" cy="1524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墨迹 42"/>
              <p14:cNvContentPartPr/>
              <p14:nvPr/>
            </p14:nvContentPartPr>
            <p14:xfrm>
              <a:off x="9148445" y="4810125"/>
              <a:ext cx="161925" cy="142875"/>
            </p14:xfrm>
          </p:contentPart>
        </mc:Choice>
        <mc:Fallback xmlns="">
          <p:pic>
            <p:nvPicPr>
              <p:cNvPr id="43" name="墨迹 42"/>
            </p:nvPicPr>
            <p:blipFill>
              <a:blip r:embed="rId78"/>
            </p:blipFill>
            <p:spPr>
              <a:xfrm>
                <a:off x="9148445" y="4810125"/>
                <a:ext cx="161925" cy="14287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8548370" y="4919345"/>
              <a:ext cx="624205" cy="33655"/>
            </p14:xfrm>
          </p:contentPart>
        </mc:Choice>
        <mc:Fallback xmlns="">
          <p:pic>
            <p:nvPicPr>
              <p:cNvPr id="44" name="墨迹 43"/>
            </p:nvPicPr>
            <p:blipFill>
              <a:blip r:embed="rId80"/>
            </p:blipFill>
            <p:spPr>
              <a:xfrm>
                <a:off x="8548370" y="4919345"/>
                <a:ext cx="624205" cy="3365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8543925" y="4928870"/>
              <a:ext cx="728345" cy="33655"/>
            </p14:xfrm>
          </p:contentPart>
        </mc:Choice>
        <mc:Fallback xmlns="">
          <p:pic>
            <p:nvPicPr>
              <p:cNvPr id="45" name="墨迹 44"/>
            </p:nvPicPr>
            <p:blipFill>
              <a:blip r:embed="rId82"/>
            </p:blipFill>
            <p:spPr>
              <a:xfrm>
                <a:off x="8543925" y="4928870"/>
                <a:ext cx="728345" cy="3365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8957945" y="4366895"/>
              <a:ext cx="262255" cy="561975"/>
            </p14:xfrm>
          </p:contentPart>
        </mc:Choice>
        <mc:Fallback xmlns="">
          <p:pic>
            <p:nvPicPr>
              <p:cNvPr id="46" name="墨迹 45"/>
            </p:nvPicPr>
            <p:blipFill>
              <a:blip r:embed="rId84"/>
            </p:blipFill>
            <p:spPr>
              <a:xfrm>
                <a:off x="8957945" y="4366895"/>
                <a:ext cx="262255" cy="5619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8567420" y="4371975"/>
              <a:ext cx="452755" cy="571500"/>
            </p14:xfrm>
          </p:contentPart>
        </mc:Choice>
        <mc:Fallback xmlns="">
          <p:pic>
            <p:nvPicPr>
              <p:cNvPr id="47" name="墨迹 46"/>
            </p:nvPicPr>
            <p:blipFill>
              <a:blip r:embed="rId86"/>
            </p:blipFill>
            <p:spPr>
              <a:xfrm>
                <a:off x="8567420" y="4371975"/>
                <a:ext cx="452755" cy="57150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8900795" y="4286250"/>
              <a:ext cx="147955" cy="161925"/>
            </p14:xfrm>
          </p:contentPart>
        </mc:Choice>
        <mc:Fallback xmlns="">
          <p:pic>
            <p:nvPicPr>
              <p:cNvPr id="48" name="墨迹 47"/>
            </p:nvPicPr>
            <p:blipFill>
              <a:blip r:embed="rId88"/>
            </p:blipFill>
            <p:spPr>
              <a:xfrm>
                <a:off x="8900795" y="4286250"/>
                <a:ext cx="147955" cy="1619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8453120" y="4981575"/>
              <a:ext cx="128905" cy="147320"/>
            </p14:xfrm>
          </p:contentPart>
        </mc:Choice>
        <mc:Fallback xmlns="">
          <p:pic>
            <p:nvPicPr>
              <p:cNvPr id="49" name="墨迹 48"/>
            </p:nvPicPr>
            <p:blipFill>
              <a:blip r:embed="rId90"/>
            </p:blipFill>
            <p:spPr>
              <a:xfrm>
                <a:off x="8453120" y="4981575"/>
                <a:ext cx="128905" cy="14732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8505825" y="4900295"/>
              <a:ext cx="133350" cy="142875"/>
            </p14:xfrm>
          </p:contentPart>
        </mc:Choice>
        <mc:Fallback xmlns="">
          <p:pic>
            <p:nvPicPr>
              <p:cNvPr id="50" name="墨迹 49"/>
            </p:nvPicPr>
            <p:blipFill>
              <a:blip r:embed="rId92"/>
            </p:blipFill>
            <p:spPr>
              <a:xfrm>
                <a:off x="8505825" y="4900295"/>
                <a:ext cx="133350" cy="14287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8900795" y="5014595"/>
              <a:ext cx="247650" cy="471805"/>
            </p14:xfrm>
          </p:contentPart>
        </mc:Choice>
        <mc:Fallback xmlns="">
          <p:pic>
            <p:nvPicPr>
              <p:cNvPr id="51" name="墨迹 50"/>
            </p:nvPicPr>
            <p:blipFill>
              <a:blip r:embed="rId94"/>
            </p:blipFill>
            <p:spPr>
              <a:xfrm>
                <a:off x="8900795" y="5014595"/>
                <a:ext cx="247650" cy="47180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8624570" y="5029200"/>
              <a:ext cx="247650" cy="419100"/>
            </p14:xfrm>
          </p:contentPart>
        </mc:Choice>
        <mc:Fallback xmlns="">
          <p:pic>
            <p:nvPicPr>
              <p:cNvPr id="52" name="墨迹 51"/>
            </p:nvPicPr>
            <p:blipFill>
              <a:blip r:embed="rId96"/>
            </p:blipFill>
            <p:spPr>
              <a:xfrm>
                <a:off x="8624570" y="5029200"/>
                <a:ext cx="247650" cy="4191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8862695" y="5400675"/>
              <a:ext cx="138430" cy="114300"/>
            </p14:xfrm>
          </p:contentPart>
        </mc:Choice>
        <mc:Fallback xmlns="">
          <p:pic>
            <p:nvPicPr>
              <p:cNvPr id="53" name="墨迹 52"/>
            </p:nvPicPr>
            <p:blipFill>
              <a:blip r:embed="rId98"/>
            </p:blipFill>
            <p:spPr>
              <a:xfrm>
                <a:off x="8862695" y="5400675"/>
                <a:ext cx="138430" cy="11430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9177020" y="4991100"/>
              <a:ext cx="9525" cy="360"/>
            </p14:xfrm>
          </p:contentPart>
        </mc:Choice>
        <mc:Fallback xmlns="">
          <p:pic>
            <p:nvPicPr>
              <p:cNvPr id="54" name="墨迹 53"/>
            </p:nvPicPr>
            <p:blipFill>
              <a:blip r:embed="rId100"/>
            </p:blipFill>
            <p:spPr>
              <a:xfrm>
                <a:off x="9177020" y="4991100"/>
                <a:ext cx="9525" cy="36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9144000" y="4776470"/>
              <a:ext cx="304800" cy="428625"/>
            </p14:xfrm>
          </p:contentPart>
        </mc:Choice>
        <mc:Fallback xmlns="">
          <p:pic>
            <p:nvPicPr>
              <p:cNvPr id="55" name="墨迹 54"/>
            </p:nvPicPr>
            <p:blipFill>
              <a:blip r:embed="rId102"/>
            </p:blipFill>
            <p:spPr>
              <a:xfrm>
                <a:off x="9144000" y="4776470"/>
                <a:ext cx="304800" cy="4286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9148445" y="4671695"/>
              <a:ext cx="381000" cy="576580"/>
            </p14:xfrm>
          </p:contentPart>
        </mc:Choice>
        <mc:Fallback xmlns="">
          <p:pic>
            <p:nvPicPr>
              <p:cNvPr id="56" name="墨迹 55"/>
            </p:nvPicPr>
            <p:blipFill>
              <a:blip r:embed="rId104"/>
            </p:blipFill>
            <p:spPr>
              <a:xfrm>
                <a:off x="9148445" y="4671695"/>
                <a:ext cx="381000" cy="57658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9024620" y="4714875"/>
              <a:ext cx="414655" cy="447675"/>
            </p14:xfrm>
          </p:contentPart>
        </mc:Choice>
        <mc:Fallback xmlns="">
          <p:pic>
            <p:nvPicPr>
              <p:cNvPr id="57" name="墨迹 56"/>
            </p:nvPicPr>
            <p:blipFill>
              <a:blip r:embed="rId106"/>
            </p:blipFill>
            <p:spPr>
              <a:xfrm>
                <a:off x="9024620" y="4714875"/>
                <a:ext cx="414655" cy="4476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8" name="墨迹 57"/>
              <p14:cNvContentPartPr/>
              <p14:nvPr/>
            </p14:nvContentPartPr>
            <p14:xfrm>
              <a:off x="8843645" y="4238625"/>
              <a:ext cx="276225" cy="328295"/>
            </p14:xfrm>
          </p:contentPart>
        </mc:Choice>
        <mc:Fallback xmlns="">
          <p:pic>
            <p:nvPicPr>
              <p:cNvPr id="58" name="墨迹 57"/>
            </p:nvPicPr>
            <p:blipFill>
              <a:blip r:embed="rId108"/>
            </p:blipFill>
            <p:spPr>
              <a:xfrm>
                <a:off x="8843645" y="4238625"/>
                <a:ext cx="276225" cy="32829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9" name="墨迹 58"/>
              <p14:cNvContentPartPr/>
              <p14:nvPr/>
            </p14:nvContentPartPr>
            <p14:xfrm>
              <a:off x="8310245" y="4810125"/>
              <a:ext cx="376555" cy="333375"/>
            </p14:xfrm>
          </p:contentPart>
        </mc:Choice>
        <mc:Fallback xmlns="">
          <p:pic>
            <p:nvPicPr>
              <p:cNvPr id="59" name="墨迹 58"/>
            </p:nvPicPr>
            <p:blipFill>
              <a:blip r:embed="rId110"/>
            </p:blipFill>
            <p:spPr>
              <a:xfrm>
                <a:off x="8310245" y="4810125"/>
                <a:ext cx="376555" cy="33337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0" name="墨迹 59"/>
              <p14:cNvContentPartPr/>
              <p14:nvPr/>
            </p14:nvContentPartPr>
            <p14:xfrm>
              <a:off x="8782050" y="5343525"/>
              <a:ext cx="247650" cy="285750"/>
            </p14:xfrm>
          </p:contentPart>
        </mc:Choice>
        <mc:Fallback xmlns="">
          <p:pic>
            <p:nvPicPr>
              <p:cNvPr id="60" name="墨迹 59"/>
            </p:nvPicPr>
            <p:blipFill>
              <a:blip r:embed="rId112"/>
            </p:blipFill>
            <p:spPr>
              <a:xfrm>
                <a:off x="8782050" y="5343525"/>
                <a:ext cx="247650" cy="28575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1" name="墨迹 60"/>
              <p14:cNvContentPartPr/>
              <p14:nvPr/>
            </p14:nvContentPartPr>
            <p14:xfrm>
              <a:off x="8234045" y="4766945"/>
              <a:ext cx="490855" cy="323850"/>
            </p14:xfrm>
          </p:contentPart>
        </mc:Choice>
        <mc:Fallback xmlns="">
          <p:pic>
            <p:nvPicPr>
              <p:cNvPr id="61" name="墨迹 60"/>
            </p:nvPicPr>
            <p:blipFill>
              <a:blip r:embed="rId114"/>
            </p:blipFill>
            <p:spPr>
              <a:xfrm>
                <a:off x="8234045" y="4766945"/>
                <a:ext cx="490855" cy="32385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2" name="墨迹 61"/>
              <p14:cNvContentPartPr/>
              <p14:nvPr/>
            </p14:nvContentPartPr>
            <p14:xfrm>
              <a:off x="9253220" y="4448175"/>
              <a:ext cx="576580" cy="385445"/>
            </p14:xfrm>
          </p:contentPart>
        </mc:Choice>
        <mc:Fallback xmlns="">
          <p:pic>
            <p:nvPicPr>
              <p:cNvPr id="62" name="墨迹 61"/>
            </p:nvPicPr>
            <p:blipFill>
              <a:blip r:embed="rId116"/>
            </p:blipFill>
            <p:spPr>
              <a:xfrm>
                <a:off x="9253220" y="4448175"/>
                <a:ext cx="576580" cy="38544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3" name="墨迹 62"/>
              <p14:cNvContentPartPr/>
              <p14:nvPr/>
            </p14:nvContentPartPr>
            <p14:xfrm>
              <a:off x="9715500" y="4391025"/>
              <a:ext cx="152400" cy="304800"/>
            </p14:xfrm>
          </p:contentPart>
        </mc:Choice>
        <mc:Fallback xmlns="">
          <p:pic>
            <p:nvPicPr>
              <p:cNvPr id="63" name="墨迹 62"/>
            </p:nvPicPr>
            <p:blipFill>
              <a:blip r:embed="rId118"/>
            </p:blipFill>
            <p:spPr>
              <a:xfrm>
                <a:off x="9715500" y="4391025"/>
                <a:ext cx="152400" cy="3048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4" name="墨迹 63"/>
              <p14:cNvContentPartPr/>
              <p14:nvPr/>
            </p14:nvContentPartPr>
            <p14:xfrm>
              <a:off x="10048875" y="4185920"/>
              <a:ext cx="33020" cy="405130"/>
            </p14:xfrm>
          </p:contentPart>
        </mc:Choice>
        <mc:Fallback xmlns="">
          <p:pic>
            <p:nvPicPr>
              <p:cNvPr id="64" name="墨迹 63"/>
            </p:nvPicPr>
            <p:blipFill>
              <a:blip r:embed="rId120"/>
            </p:blipFill>
            <p:spPr>
              <a:xfrm>
                <a:off x="10048875" y="4185920"/>
                <a:ext cx="33020" cy="40513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9915525" y="4357370"/>
              <a:ext cx="299720" cy="24130"/>
            </p14:xfrm>
          </p:contentPart>
        </mc:Choice>
        <mc:Fallback xmlns="">
          <p:pic>
            <p:nvPicPr>
              <p:cNvPr id="65" name="墨迹 64"/>
            </p:nvPicPr>
            <p:blipFill>
              <a:blip r:embed="rId122"/>
            </p:blipFill>
            <p:spPr>
              <a:xfrm>
                <a:off x="9915525" y="4357370"/>
                <a:ext cx="299720" cy="2413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6" name="墨迹 65"/>
              <p14:cNvContentPartPr/>
              <p14:nvPr/>
            </p14:nvContentPartPr>
            <p14:xfrm>
              <a:off x="10196195" y="4219575"/>
              <a:ext cx="81280" cy="261620"/>
            </p14:xfrm>
          </p:contentPart>
        </mc:Choice>
        <mc:Fallback xmlns="">
          <p:pic>
            <p:nvPicPr>
              <p:cNvPr id="66" name="墨迹 65"/>
            </p:nvPicPr>
            <p:blipFill>
              <a:blip r:embed="rId124"/>
            </p:blipFill>
            <p:spPr>
              <a:xfrm>
                <a:off x="10196195" y="4219575"/>
                <a:ext cx="81280" cy="26162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7" name="墨迹 66"/>
              <p14:cNvContentPartPr/>
              <p14:nvPr/>
            </p14:nvContentPartPr>
            <p14:xfrm>
              <a:off x="10325100" y="4309745"/>
              <a:ext cx="137795" cy="9525"/>
            </p14:xfrm>
          </p:contentPart>
        </mc:Choice>
        <mc:Fallback xmlns="">
          <p:pic>
            <p:nvPicPr>
              <p:cNvPr id="67" name="墨迹 66"/>
            </p:nvPicPr>
            <p:blipFill>
              <a:blip r:embed="rId126"/>
            </p:blipFill>
            <p:spPr>
              <a:xfrm>
                <a:off x="10325100" y="4309745"/>
                <a:ext cx="137795" cy="95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10401300" y="4238625"/>
              <a:ext cx="61595" cy="228600"/>
            </p14:xfrm>
          </p:contentPart>
        </mc:Choice>
        <mc:Fallback xmlns="">
          <p:pic>
            <p:nvPicPr>
              <p:cNvPr id="68" name="墨迹 67"/>
            </p:nvPicPr>
            <p:blipFill>
              <a:blip r:embed="rId128"/>
            </p:blipFill>
            <p:spPr>
              <a:xfrm>
                <a:off x="10401300" y="4238625"/>
                <a:ext cx="61595" cy="2286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10481945" y="4176395"/>
              <a:ext cx="100330" cy="205105"/>
            </p14:xfrm>
          </p:contentPart>
        </mc:Choice>
        <mc:Fallback xmlns="">
          <p:pic>
            <p:nvPicPr>
              <p:cNvPr id="69" name="墨迹 68"/>
            </p:nvPicPr>
            <p:blipFill>
              <a:blip r:embed="rId130"/>
            </p:blipFill>
            <p:spPr>
              <a:xfrm>
                <a:off x="10481945" y="4176395"/>
                <a:ext cx="100330" cy="20510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10615295" y="4338320"/>
              <a:ext cx="33655" cy="28575"/>
            </p14:xfrm>
          </p:contentPart>
        </mc:Choice>
        <mc:Fallback xmlns="">
          <p:pic>
            <p:nvPicPr>
              <p:cNvPr id="70" name="墨迹 69"/>
            </p:nvPicPr>
            <p:blipFill>
              <a:blip r:embed="rId132"/>
            </p:blipFill>
            <p:spPr>
              <a:xfrm>
                <a:off x="10615295" y="4338320"/>
                <a:ext cx="33655" cy="2857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10662920" y="4314825"/>
              <a:ext cx="9525" cy="42545"/>
            </p14:xfrm>
          </p:contentPart>
        </mc:Choice>
        <mc:Fallback xmlns="">
          <p:pic>
            <p:nvPicPr>
              <p:cNvPr id="71" name="墨迹 70"/>
            </p:nvPicPr>
            <p:blipFill>
              <a:blip r:embed="rId134"/>
            </p:blipFill>
            <p:spPr>
              <a:xfrm>
                <a:off x="10662920" y="4314825"/>
                <a:ext cx="9525" cy="4254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10715625" y="4257675"/>
              <a:ext cx="42545" cy="171450"/>
            </p14:xfrm>
          </p:contentPart>
        </mc:Choice>
        <mc:Fallback xmlns="">
          <p:pic>
            <p:nvPicPr>
              <p:cNvPr id="72" name="墨迹 71"/>
            </p:nvPicPr>
            <p:blipFill>
              <a:blip r:embed="rId136"/>
            </p:blipFill>
            <p:spPr>
              <a:xfrm>
                <a:off x="10715625" y="4257675"/>
                <a:ext cx="42545" cy="17145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10734675" y="4204970"/>
              <a:ext cx="161925" cy="328930"/>
            </p14:xfrm>
          </p:contentPart>
        </mc:Choice>
        <mc:Fallback xmlns="">
          <p:pic>
            <p:nvPicPr>
              <p:cNvPr id="73" name="墨迹 72"/>
            </p:nvPicPr>
            <p:blipFill>
              <a:blip r:embed="rId138"/>
            </p:blipFill>
            <p:spPr>
              <a:xfrm>
                <a:off x="10734675" y="4204970"/>
                <a:ext cx="161925" cy="32893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8829675" y="4281170"/>
              <a:ext cx="271145" cy="257175"/>
            </p14:xfrm>
          </p:contentPart>
        </mc:Choice>
        <mc:Fallback xmlns="">
          <p:pic>
            <p:nvPicPr>
              <p:cNvPr id="74" name="墨迹 73"/>
            </p:nvPicPr>
            <p:blipFill>
              <a:blip r:embed="rId140"/>
            </p:blipFill>
            <p:spPr>
              <a:xfrm>
                <a:off x="8829675" y="4281170"/>
                <a:ext cx="271145" cy="25717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8424545" y="4814570"/>
              <a:ext cx="309880" cy="295275"/>
            </p14:xfrm>
          </p:contentPart>
        </mc:Choice>
        <mc:Fallback xmlns="">
          <p:pic>
            <p:nvPicPr>
              <p:cNvPr id="75" name="墨迹 74"/>
            </p:nvPicPr>
            <p:blipFill>
              <a:blip r:embed="rId142"/>
            </p:blipFill>
            <p:spPr>
              <a:xfrm>
                <a:off x="8424545" y="4814570"/>
                <a:ext cx="309880" cy="29527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8715375" y="5414645"/>
              <a:ext cx="328295" cy="252730"/>
            </p14:xfrm>
          </p:contentPart>
        </mc:Choice>
        <mc:Fallback xmlns="">
          <p:pic>
            <p:nvPicPr>
              <p:cNvPr id="76" name="墨迹 75"/>
            </p:nvPicPr>
            <p:blipFill>
              <a:blip r:embed="rId144"/>
            </p:blipFill>
            <p:spPr>
              <a:xfrm>
                <a:off x="8715375" y="5414645"/>
                <a:ext cx="328295" cy="25273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8277225" y="4791075"/>
              <a:ext cx="394970" cy="356870"/>
            </p14:xfrm>
          </p:contentPart>
        </mc:Choice>
        <mc:Fallback xmlns="">
          <p:pic>
            <p:nvPicPr>
              <p:cNvPr id="77" name="墨迹 76"/>
            </p:nvPicPr>
            <p:blipFill>
              <a:blip r:embed="rId146"/>
            </p:blipFill>
            <p:spPr>
              <a:xfrm>
                <a:off x="8277225" y="4791075"/>
                <a:ext cx="394970" cy="35687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8862695" y="4300220"/>
              <a:ext cx="214630" cy="243205"/>
            </p14:xfrm>
          </p:contentPart>
        </mc:Choice>
        <mc:Fallback xmlns="">
          <p:pic>
            <p:nvPicPr>
              <p:cNvPr id="78" name="墨迹 77"/>
            </p:nvPicPr>
            <p:blipFill>
              <a:blip r:embed="rId148"/>
            </p:blipFill>
            <p:spPr>
              <a:xfrm>
                <a:off x="8862695" y="4300220"/>
                <a:ext cx="214630" cy="24320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8605520" y="4433570"/>
              <a:ext cx="342900" cy="357505"/>
            </p14:xfrm>
          </p:contentPart>
        </mc:Choice>
        <mc:Fallback xmlns="">
          <p:pic>
            <p:nvPicPr>
              <p:cNvPr id="79" name="墨迹 78"/>
            </p:nvPicPr>
            <p:blipFill>
              <a:blip r:embed="rId150"/>
            </p:blipFill>
            <p:spPr>
              <a:xfrm>
                <a:off x="8605520" y="4433570"/>
                <a:ext cx="342900" cy="35750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4200525" y="4381500"/>
              <a:ext cx="3204845" cy="219075"/>
            </p14:xfrm>
          </p:contentPart>
        </mc:Choice>
        <mc:Fallback xmlns="">
          <p:pic>
            <p:nvPicPr>
              <p:cNvPr id="80" name="墨迹 79"/>
            </p:nvPicPr>
            <p:blipFill>
              <a:blip r:embed="rId152"/>
            </p:blipFill>
            <p:spPr>
              <a:xfrm>
                <a:off x="4200525" y="4381500"/>
                <a:ext cx="3204845" cy="21907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4324350" y="4638675"/>
              <a:ext cx="38100" cy="333375"/>
            </p14:xfrm>
          </p:contentPart>
        </mc:Choice>
        <mc:Fallback xmlns="">
          <p:pic>
            <p:nvPicPr>
              <p:cNvPr id="81" name="墨迹 80"/>
            </p:nvPicPr>
            <p:blipFill>
              <a:blip r:embed="rId154"/>
            </p:blipFill>
            <p:spPr>
              <a:xfrm>
                <a:off x="4324350" y="4638675"/>
                <a:ext cx="38100" cy="33337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2" name="墨迹 81"/>
              <p14:cNvContentPartPr/>
              <p14:nvPr/>
            </p14:nvContentPartPr>
            <p14:xfrm>
              <a:off x="4519295" y="4681220"/>
              <a:ext cx="52705" cy="266700"/>
            </p14:xfrm>
          </p:contentPart>
        </mc:Choice>
        <mc:Fallback xmlns="">
          <p:pic>
            <p:nvPicPr>
              <p:cNvPr id="82" name="墨迹 81"/>
            </p:nvPicPr>
            <p:blipFill>
              <a:blip r:embed="rId156"/>
            </p:blipFill>
            <p:spPr>
              <a:xfrm>
                <a:off x="4519295" y="4681220"/>
                <a:ext cx="52705" cy="26670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3" name="墨迹 82"/>
              <p14:cNvContentPartPr/>
              <p14:nvPr/>
            </p14:nvContentPartPr>
            <p14:xfrm>
              <a:off x="4224020" y="4867275"/>
              <a:ext cx="471805" cy="280670"/>
            </p14:xfrm>
          </p:contentPart>
        </mc:Choice>
        <mc:Fallback xmlns="">
          <p:pic>
            <p:nvPicPr>
              <p:cNvPr id="83" name="墨迹 82"/>
            </p:nvPicPr>
            <p:blipFill>
              <a:blip r:embed="rId158"/>
            </p:blipFill>
            <p:spPr>
              <a:xfrm>
                <a:off x="4224020" y="4867275"/>
                <a:ext cx="471805" cy="28067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4" name="墨迹 83"/>
              <p14:cNvContentPartPr/>
              <p14:nvPr/>
            </p14:nvContentPartPr>
            <p14:xfrm>
              <a:off x="3890645" y="5467350"/>
              <a:ext cx="352425" cy="333375"/>
            </p14:xfrm>
          </p:contentPart>
        </mc:Choice>
        <mc:Fallback xmlns="">
          <p:pic>
            <p:nvPicPr>
              <p:cNvPr id="84" name="墨迹 83"/>
            </p:nvPicPr>
            <p:blipFill>
              <a:blip r:embed="rId160"/>
            </p:blipFill>
            <p:spPr>
              <a:xfrm>
                <a:off x="3890645" y="5467350"/>
                <a:ext cx="352425" cy="333375"/>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5" name="墨迹 84"/>
              <p14:cNvContentPartPr/>
              <p14:nvPr/>
            </p14:nvContentPartPr>
            <p14:xfrm>
              <a:off x="4281170" y="5467350"/>
              <a:ext cx="367030" cy="204470"/>
            </p14:xfrm>
          </p:contentPart>
        </mc:Choice>
        <mc:Fallback xmlns="">
          <p:pic>
            <p:nvPicPr>
              <p:cNvPr id="85" name="墨迹 84"/>
            </p:nvPicPr>
            <p:blipFill>
              <a:blip r:embed="rId162"/>
            </p:blipFill>
            <p:spPr>
              <a:xfrm>
                <a:off x="4281170" y="5467350"/>
                <a:ext cx="367030" cy="204470"/>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6" name="墨迹 85"/>
              <p14:cNvContentPartPr/>
              <p14:nvPr/>
            </p14:nvContentPartPr>
            <p14:xfrm>
              <a:off x="4700270" y="5490845"/>
              <a:ext cx="180975" cy="104775"/>
            </p14:xfrm>
          </p:contentPart>
        </mc:Choice>
        <mc:Fallback xmlns="">
          <p:pic>
            <p:nvPicPr>
              <p:cNvPr id="86" name="墨迹 85"/>
            </p:nvPicPr>
            <p:blipFill>
              <a:blip r:embed="rId164"/>
            </p:blipFill>
            <p:spPr>
              <a:xfrm>
                <a:off x="4700270" y="5490845"/>
                <a:ext cx="180975" cy="104775"/>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87" name="墨迹 86"/>
              <p14:cNvContentPartPr/>
              <p14:nvPr/>
            </p14:nvContentPartPr>
            <p14:xfrm>
              <a:off x="5300345" y="5353050"/>
              <a:ext cx="66675" cy="247650"/>
            </p14:xfrm>
          </p:contentPart>
        </mc:Choice>
        <mc:Fallback xmlns="">
          <p:pic>
            <p:nvPicPr>
              <p:cNvPr id="87" name="墨迹 86"/>
            </p:nvPicPr>
            <p:blipFill>
              <a:blip r:embed="rId166"/>
            </p:blipFill>
            <p:spPr>
              <a:xfrm>
                <a:off x="5300345" y="5353050"/>
                <a:ext cx="66675" cy="247650"/>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88" name="墨迹 87"/>
              <p14:cNvContentPartPr/>
              <p14:nvPr/>
            </p14:nvContentPartPr>
            <p14:xfrm>
              <a:off x="5309870" y="5367020"/>
              <a:ext cx="38100" cy="390525"/>
            </p14:xfrm>
          </p:contentPart>
        </mc:Choice>
        <mc:Fallback xmlns="">
          <p:pic>
            <p:nvPicPr>
              <p:cNvPr id="88" name="墨迹 87"/>
            </p:nvPicPr>
            <p:blipFill>
              <a:blip r:embed="rId168"/>
            </p:blipFill>
            <p:spPr>
              <a:xfrm>
                <a:off x="5309870" y="5367020"/>
                <a:ext cx="38100" cy="39052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89" name="墨迹 88"/>
              <p14:cNvContentPartPr/>
              <p14:nvPr/>
            </p14:nvContentPartPr>
            <p14:xfrm>
              <a:off x="5219700" y="5524500"/>
              <a:ext cx="213995" cy="71120"/>
            </p14:xfrm>
          </p:contentPart>
        </mc:Choice>
        <mc:Fallback xmlns="">
          <p:pic>
            <p:nvPicPr>
              <p:cNvPr id="89" name="墨迹 88"/>
            </p:nvPicPr>
            <p:blipFill>
              <a:blip r:embed="rId170"/>
            </p:blipFill>
            <p:spPr>
              <a:xfrm>
                <a:off x="5219700" y="5524500"/>
                <a:ext cx="213995" cy="7112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0" name="墨迹 89"/>
              <p14:cNvContentPartPr/>
              <p14:nvPr/>
            </p14:nvContentPartPr>
            <p14:xfrm>
              <a:off x="5438775" y="5448300"/>
              <a:ext cx="180975" cy="156845"/>
            </p14:xfrm>
          </p:contentPart>
        </mc:Choice>
        <mc:Fallback xmlns="">
          <p:pic>
            <p:nvPicPr>
              <p:cNvPr id="90" name="墨迹 89"/>
            </p:nvPicPr>
            <p:blipFill>
              <a:blip r:embed="rId172"/>
            </p:blipFill>
            <p:spPr>
              <a:xfrm>
                <a:off x="5438775" y="5448300"/>
                <a:ext cx="180975" cy="15684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1" name="墨迹 90"/>
              <p14:cNvContentPartPr/>
              <p14:nvPr/>
            </p14:nvContentPartPr>
            <p14:xfrm>
              <a:off x="5619750" y="5500370"/>
              <a:ext cx="133350" cy="85725"/>
            </p14:xfrm>
          </p:contentPart>
        </mc:Choice>
        <mc:Fallback xmlns="">
          <p:pic>
            <p:nvPicPr>
              <p:cNvPr id="91" name="墨迹 90"/>
            </p:nvPicPr>
            <p:blipFill>
              <a:blip r:embed="rId174"/>
            </p:blipFill>
            <p:spPr>
              <a:xfrm>
                <a:off x="5619750" y="5500370"/>
                <a:ext cx="133350" cy="8572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2" name="墨迹 91"/>
              <p14:cNvContentPartPr/>
              <p14:nvPr/>
            </p14:nvContentPartPr>
            <p14:xfrm>
              <a:off x="5795645" y="5467350"/>
              <a:ext cx="38100" cy="85725"/>
            </p14:xfrm>
          </p:contentPart>
        </mc:Choice>
        <mc:Fallback xmlns="">
          <p:pic>
            <p:nvPicPr>
              <p:cNvPr id="92" name="墨迹 91"/>
            </p:nvPicPr>
            <p:blipFill>
              <a:blip r:embed="rId176"/>
            </p:blipFill>
            <p:spPr>
              <a:xfrm>
                <a:off x="5795645" y="5467350"/>
                <a:ext cx="38100" cy="8572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3" name="墨迹 92"/>
              <p14:cNvContentPartPr/>
              <p14:nvPr/>
            </p14:nvContentPartPr>
            <p14:xfrm>
              <a:off x="5871845" y="5481320"/>
              <a:ext cx="71755" cy="38100"/>
            </p14:xfrm>
          </p:contentPart>
        </mc:Choice>
        <mc:Fallback xmlns="">
          <p:pic>
            <p:nvPicPr>
              <p:cNvPr id="93" name="墨迹 92"/>
            </p:nvPicPr>
            <p:blipFill>
              <a:blip r:embed="rId178"/>
            </p:blipFill>
            <p:spPr>
              <a:xfrm>
                <a:off x="5871845" y="5481320"/>
                <a:ext cx="71755" cy="3810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4" name="墨迹 93"/>
              <p14:cNvContentPartPr/>
              <p14:nvPr/>
            </p14:nvContentPartPr>
            <p14:xfrm>
              <a:off x="5915025" y="5414645"/>
              <a:ext cx="47625" cy="133350"/>
            </p14:xfrm>
          </p:contentPart>
        </mc:Choice>
        <mc:Fallback xmlns="">
          <p:pic>
            <p:nvPicPr>
              <p:cNvPr id="94" name="墨迹 93"/>
            </p:nvPicPr>
            <p:blipFill>
              <a:blip r:embed="rId180"/>
            </p:blipFill>
            <p:spPr>
              <a:xfrm>
                <a:off x="5915025" y="5414645"/>
                <a:ext cx="47625" cy="133350"/>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5" name="墨迹 94"/>
              <p14:cNvContentPartPr/>
              <p14:nvPr/>
            </p14:nvContentPartPr>
            <p14:xfrm>
              <a:off x="6005195" y="5429250"/>
              <a:ext cx="33655" cy="114300"/>
            </p14:xfrm>
          </p:contentPart>
        </mc:Choice>
        <mc:Fallback xmlns="">
          <p:pic>
            <p:nvPicPr>
              <p:cNvPr id="95" name="墨迹 94"/>
            </p:nvPicPr>
            <p:blipFill>
              <a:blip r:embed="rId182"/>
            </p:blipFill>
            <p:spPr>
              <a:xfrm>
                <a:off x="6005195" y="5429250"/>
                <a:ext cx="33655" cy="11430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6" name="墨迹 95"/>
              <p14:cNvContentPartPr/>
              <p14:nvPr/>
            </p14:nvContentPartPr>
            <p14:xfrm>
              <a:off x="6010275" y="5324475"/>
              <a:ext cx="33020" cy="52070"/>
            </p14:xfrm>
          </p:contentPart>
        </mc:Choice>
        <mc:Fallback xmlns="">
          <p:pic>
            <p:nvPicPr>
              <p:cNvPr id="96" name="墨迹 95"/>
            </p:nvPicPr>
            <p:blipFill>
              <a:blip r:embed="rId184"/>
            </p:blipFill>
            <p:spPr>
              <a:xfrm>
                <a:off x="6010275" y="5324475"/>
                <a:ext cx="33020" cy="5207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7" name="墨迹 96"/>
              <p14:cNvContentPartPr/>
              <p14:nvPr/>
            </p14:nvContentPartPr>
            <p14:xfrm>
              <a:off x="6081395" y="5405120"/>
              <a:ext cx="90805" cy="128905"/>
            </p14:xfrm>
          </p:contentPart>
        </mc:Choice>
        <mc:Fallback xmlns="">
          <p:pic>
            <p:nvPicPr>
              <p:cNvPr id="97" name="墨迹 96"/>
            </p:nvPicPr>
            <p:blipFill>
              <a:blip r:embed="rId186"/>
            </p:blipFill>
            <p:spPr>
              <a:xfrm>
                <a:off x="6081395" y="5405120"/>
                <a:ext cx="90805" cy="12890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8" name="墨迹 97"/>
              <p14:cNvContentPartPr/>
              <p14:nvPr/>
            </p14:nvContentPartPr>
            <p14:xfrm>
              <a:off x="6167120" y="5391150"/>
              <a:ext cx="190500" cy="118745"/>
            </p14:xfrm>
          </p:contentPart>
        </mc:Choice>
        <mc:Fallback xmlns="">
          <p:pic>
            <p:nvPicPr>
              <p:cNvPr id="98" name="墨迹 97"/>
            </p:nvPicPr>
            <p:blipFill>
              <a:blip r:embed="rId188"/>
            </p:blipFill>
            <p:spPr>
              <a:xfrm>
                <a:off x="6167120" y="5391150"/>
                <a:ext cx="190500" cy="11874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99" name="墨迹 98"/>
              <p14:cNvContentPartPr/>
              <p14:nvPr/>
            </p14:nvContentPartPr>
            <p14:xfrm>
              <a:off x="3705225" y="5791200"/>
              <a:ext cx="2905125" cy="185420"/>
            </p14:xfrm>
          </p:contentPart>
        </mc:Choice>
        <mc:Fallback xmlns="">
          <p:pic>
            <p:nvPicPr>
              <p:cNvPr id="99" name="墨迹 98"/>
            </p:nvPicPr>
            <p:blipFill>
              <a:blip r:embed="rId190"/>
            </p:blipFill>
            <p:spPr>
              <a:xfrm>
                <a:off x="3705225" y="5791200"/>
                <a:ext cx="2905125" cy="185420"/>
              </a:xfrm>
              <a:prstGeom prst="rect"/>
            </p:spPr>
          </p:pic>
        </mc:Fallback>
      </mc:AlternateContent>
    </p:spTree>
    <p:custDataLst>
      <p:tags r:id="rId19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Piecewise linear functions</a:t>
            </a:r>
            <a:endParaRPr lang="en-US" altLang="zh-CN">
              <a:sym typeface="+mn-ea"/>
            </a:endParaRPr>
          </a:p>
        </p:txBody>
      </p:sp>
      <p:sp>
        <p:nvSpPr>
          <p:cNvPr id="3" name="内容占位符 2"/>
          <p:cNvSpPr/>
          <p:nvPr>
            <p:ph idx="1"/>
          </p:nvPr>
        </p:nvSpPr>
        <p:spPr/>
        <p:txBody>
          <a:bodyPr/>
          <a:p>
            <a:r>
              <a:rPr lang="en-US" altLang="zh-CN" b="1"/>
              <a:t>Star: </a:t>
            </a:r>
            <a:r>
              <a:rPr lang="en-US" altLang="zh-CN"/>
              <a:t>The star of a vertex u consists of all simplices (vertices, edges and triangles) that contain u, and the link consists of all faces of simplices in the star that are disjoint from u.</a:t>
            </a:r>
            <a:endParaRPr lang="en-US" altLang="zh-CN"/>
          </a:p>
          <a:p>
            <a:r>
              <a:rPr lang="en-US" altLang="zh-CN"/>
              <a:t>We have a PL function example here.</a:t>
            </a:r>
            <a:endParaRPr lang="en-US" altLang="zh-CN"/>
          </a:p>
        </p:txBody>
      </p:sp>
      <p:pic>
        <p:nvPicPr>
          <p:cNvPr id="5" name="图片 4"/>
          <p:cNvPicPr>
            <a:picLocks noChangeAspect="1"/>
          </p:cNvPicPr>
          <p:nvPr/>
        </p:nvPicPr>
        <p:blipFill>
          <a:blip r:embed="rId1"/>
          <a:stretch>
            <a:fillRect/>
          </a:stretch>
        </p:blipFill>
        <p:spPr>
          <a:xfrm>
            <a:off x="713740" y="2658745"/>
            <a:ext cx="7406005" cy="3789680"/>
          </a:xfrm>
          <a:prstGeom prst="rect">
            <a:avLst/>
          </a:prstGeom>
        </p:spPr>
      </p:pic>
      <p:sp>
        <p:nvSpPr>
          <p:cNvPr id="7" name="文本框 6"/>
          <p:cNvSpPr txBox="1"/>
          <p:nvPr/>
        </p:nvSpPr>
        <p:spPr>
          <a:xfrm>
            <a:off x="3723005" y="5607050"/>
            <a:ext cx="4064000" cy="368300"/>
          </a:xfrm>
          <a:prstGeom prst="rect">
            <a:avLst/>
          </a:prstGeom>
          <a:noFill/>
        </p:spPr>
        <p:txBody>
          <a:bodyPr wrap="square" rtlCol="0">
            <a:spAutoFit/>
          </a:bodyPr>
          <a:p>
            <a:r>
              <a:rPr lang="en-US" altLang="zh-CN" b="1">
                <a:solidFill>
                  <a:schemeClr val="bg1"/>
                </a:solidFill>
              </a:rPr>
              <a:t>The 2-manifold</a:t>
            </a:r>
            <a:endParaRPr lang="en-US" altLang="zh-CN" b="1">
              <a:solidFill>
                <a:schemeClr val="bg1"/>
              </a:solidFill>
            </a:endParaRPr>
          </a:p>
        </p:txBody>
      </p:sp>
      <p:sp>
        <p:nvSpPr>
          <p:cNvPr id="8" name="文本框 7"/>
          <p:cNvSpPr txBox="1"/>
          <p:nvPr/>
        </p:nvSpPr>
        <p:spPr>
          <a:xfrm>
            <a:off x="3723005" y="4215130"/>
            <a:ext cx="4064000" cy="368300"/>
          </a:xfrm>
          <a:prstGeom prst="rect">
            <a:avLst/>
          </a:prstGeom>
          <a:noFill/>
        </p:spPr>
        <p:txBody>
          <a:bodyPr wrap="square" rtlCol="0">
            <a:spAutoFit/>
          </a:bodyPr>
          <a:p>
            <a:r>
              <a:rPr lang="en-US" altLang="zh-CN" b="1">
                <a:solidFill>
                  <a:schemeClr val="bg1"/>
                </a:solidFill>
              </a:rPr>
              <a:t>The PL function</a:t>
            </a:r>
            <a:endParaRPr lang="en-US" altLang="zh-CN" b="1">
              <a:solidFill>
                <a:schemeClr val="bg1"/>
              </a:solidFill>
            </a:endParaRPr>
          </a:p>
        </p:txBody>
      </p:sp>
      <p:pic>
        <p:nvPicPr>
          <p:cNvPr id="10" name="图片 9"/>
          <p:cNvPicPr>
            <a:picLocks noChangeAspect="1"/>
          </p:cNvPicPr>
          <p:nvPr/>
        </p:nvPicPr>
        <p:blipFill>
          <a:blip r:embed="rId2"/>
          <a:stretch>
            <a:fillRect/>
          </a:stretch>
        </p:blipFill>
        <p:spPr>
          <a:xfrm>
            <a:off x="8818245" y="2588895"/>
            <a:ext cx="2890520" cy="3859530"/>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909320" y="1914525"/>
              <a:ext cx="504825" cy="42545"/>
            </p14:xfrm>
          </p:contentPart>
        </mc:Choice>
        <mc:Fallback xmlns="">
          <p:pic>
            <p:nvPicPr>
              <p:cNvPr id="4" name="墨迹 3"/>
            </p:nvPicPr>
            <p:blipFill>
              <a:blip r:embed="rId4"/>
            </p:blipFill>
            <p:spPr>
              <a:xfrm>
                <a:off x="909320" y="1914525"/>
                <a:ext cx="504825" cy="425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4019550" y="1871345"/>
              <a:ext cx="185420" cy="109855"/>
            </p14:xfrm>
          </p:contentPart>
        </mc:Choice>
        <mc:Fallback xmlns="">
          <p:pic>
            <p:nvPicPr>
              <p:cNvPr id="6" name="墨迹 5"/>
            </p:nvPicPr>
            <p:blipFill>
              <a:blip r:embed="rId6"/>
            </p:blipFill>
            <p:spPr>
              <a:xfrm>
                <a:off x="4019550" y="1871345"/>
                <a:ext cx="185420" cy="10985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墨迹 8"/>
              <p14:cNvContentPartPr/>
              <p14:nvPr/>
            </p14:nvContentPartPr>
            <p14:xfrm>
              <a:off x="7419975" y="1947545"/>
              <a:ext cx="833120" cy="38100"/>
            </p14:xfrm>
          </p:contentPart>
        </mc:Choice>
        <mc:Fallback xmlns="">
          <p:pic>
            <p:nvPicPr>
              <p:cNvPr id="9" name="墨迹 8"/>
            </p:nvPicPr>
            <p:blipFill>
              <a:blip r:embed="rId8"/>
            </p:blipFill>
            <p:spPr>
              <a:xfrm>
                <a:off x="7419975" y="1947545"/>
                <a:ext cx="833120" cy="381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8472170" y="1957070"/>
              <a:ext cx="619125" cy="24130"/>
            </p14:xfrm>
          </p:contentPart>
        </mc:Choice>
        <mc:Fallback xmlns="">
          <p:pic>
            <p:nvPicPr>
              <p:cNvPr id="11" name="墨迹 10"/>
            </p:nvPicPr>
            <p:blipFill>
              <a:blip r:embed="rId10"/>
            </p:blipFill>
            <p:spPr>
              <a:xfrm>
                <a:off x="8472170" y="1957070"/>
                <a:ext cx="619125" cy="241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9767570" y="1938020"/>
              <a:ext cx="938530" cy="47625"/>
            </p14:xfrm>
          </p:contentPart>
        </mc:Choice>
        <mc:Fallback xmlns="">
          <p:pic>
            <p:nvPicPr>
              <p:cNvPr id="12" name="墨迹 11"/>
            </p:nvPicPr>
            <p:blipFill>
              <a:blip r:embed="rId12"/>
            </p:blipFill>
            <p:spPr>
              <a:xfrm>
                <a:off x="9767570" y="1938020"/>
                <a:ext cx="938530" cy="476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990600" y="2166620"/>
              <a:ext cx="1009650" cy="123825"/>
            </p14:xfrm>
          </p:contentPart>
        </mc:Choice>
        <mc:Fallback xmlns="">
          <p:pic>
            <p:nvPicPr>
              <p:cNvPr id="13" name="墨迹 12"/>
            </p:nvPicPr>
            <p:blipFill>
              <a:blip r:embed="rId14"/>
            </p:blipFill>
            <p:spPr>
              <a:xfrm>
                <a:off x="990600" y="2166620"/>
                <a:ext cx="1009650" cy="1238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2981325" y="1861820"/>
              <a:ext cx="809625" cy="600075"/>
            </p14:xfrm>
          </p:contentPart>
        </mc:Choice>
        <mc:Fallback xmlns="">
          <p:pic>
            <p:nvPicPr>
              <p:cNvPr id="14" name="墨迹 13"/>
            </p:nvPicPr>
            <p:blipFill>
              <a:blip r:embed="rId16"/>
            </p:blipFill>
            <p:spPr>
              <a:xfrm>
                <a:off x="2981325" y="1861820"/>
                <a:ext cx="809625" cy="6000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5452745" y="2290445"/>
              <a:ext cx="757555" cy="66675"/>
            </p14:xfrm>
          </p:contentPart>
        </mc:Choice>
        <mc:Fallback xmlns="">
          <p:pic>
            <p:nvPicPr>
              <p:cNvPr id="15" name="墨迹 14"/>
            </p:nvPicPr>
            <p:blipFill>
              <a:blip r:embed="rId18"/>
            </p:blipFill>
            <p:spPr>
              <a:xfrm>
                <a:off x="5452745" y="2290445"/>
                <a:ext cx="757555" cy="666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6452870" y="2257425"/>
              <a:ext cx="1104900" cy="28575"/>
            </p14:xfrm>
          </p:contentPart>
        </mc:Choice>
        <mc:Fallback xmlns="">
          <p:pic>
            <p:nvPicPr>
              <p:cNvPr id="16" name="墨迹 15"/>
            </p:nvPicPr>
            <p:blipFill>
              <a:blip r:embed="rId20"/>
            </p:blipFill>
            <p:spPr>
              <a:xfrm>
                <a:off x="6452870" y="2257425"/>
                <a:ext cx="1104900" cy="285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9948545" y="2257425"/>
              <a:ext cx="1362075" cy="66675"/>
            </p14:xfrm>
          </p:contentPart>
        </mc:Choice>
        <mc:Fallback xmlns="">
          <p:pic>
            <p:nvPicPr>
              <p:cNvPr id="17" name="墨迹 16"/>
            </p:nvPicPr>
            <p:blipFill>
              <a:blip r:embed="rId22"/>
            </p:blipFill>
            <p:spPr>
              <a:xfrm>
                <a:off x="9948545" y="2257425"/>
                <a:ext cx="1362075" cy="666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10306050" y="4029075"/>
              <a:ext cx="133350" cy="152400"/>
            </p14:xfrm>
          </p:contentPart>
        </mc:Choice>
        <mc:Fallback xmlns="">
          <p:pic>
            <p:nvPicPr>
              <p:cNvPr id="18" name="墨迹 17"/>
            </p:nvPicPr>
            <p:blipFill>
              <a:blip r:embed="rId24"/>
            </p:blipFill>
            <p:spPr>
              <a:xfrm>
                <a:off x="10306050" y="4029075"/>
                <a:ext cx="133350" cy="152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10467975" y="3938270"/>
              <a:ext cx="109220" cy="138430"/>
            </p14:xfrm>
          </p:contentPart>
        </mc:Choice>
        <mc:Fallback xmlns="">
          <p:pic>
            <p:nvPicPr>
              <p:cNvPr id="19" name="墨迹 18"/>
            </p:nvPicPr>
            <p:blipFill>
              <a:blip r:embed="rId26"/>
            </p:blipFill>
            <p:spPr>
              <a:xfrm>
                <a:off x="10467975" y="3938270"/>
                <a:ext cx="109220" cy="13843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9672320" y="3724275"/>
              <a:ext cx="361950" cy="590550"/>
            </p14:xfrm>
          </p:contentPart>
        </mc:Choice>
        <mc:Fallback xmlns="">
          <p:pic>
            <p:nvPicPr>
              <p:cNvPr id="20" name="墨迹 19"/>
            </p:nvPicPr>
            <p:blipFill>
              <a:blip r:embed="rId28"/>
            </p:blipFill>
            <p:spPr>
              <a:xfrm>
                <a:off x="9672320" y="3724275"/>
                <a:ext cx="361950" cy="5905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9634220" y="4319270"/>
              <a:ext cx="28575" cy="57150"/>
            </p14:xfrm>
          </p:contentPart>
        </mc:Choice>
        <mc:Fallback xmlns="">
          <p:pic>
            <p:nvPicPr>
              <p:cNvPr id="21" name="墨迹 20"/>
            </p:nvPicPr>
            <p:blipFill>
              <a:blip r:embed="rId30"/>
            </p:blipFill>
            <p:spPr>
              <a:xfrm>
                <a:off x="9634220" y="4319270"/>
                <a:ext cx="28575" cy="571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9643745" y="4333875"/>
              <a:ext cx="405130" cy="566420"/>
            </p14:xfrm>
          </p:contentPart>
        </mc:Choice>
        <mc:Fallback xmlns="">
          <p:pic>
            <p:nvPicPr>
              <p:cNvPr id="22" name="墨迹 21"/>
            </p:nvPicPr>
            <p:blipFill>
              <a:blip r:embed="rId32"/>
            </p:blipFill>
            <p:spPr>
              <a:xfrm>
                <a:off x="9643745" y="4333875"/>
                <a:ext cx="405130" cy="5664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10001250" y="4772025"/>
              <a:ext cx="723900" cy="80645"/>
            </p14:xfrm>
          </p:contentPart>
        </mc:Choice>
        <mc:Fallback xmlns="">
          <p:pic>
            <p:nvPicPr>
              <p:cNvPr id="23" name="墨迹 22"/>
            </p:nvPicPr>
            <p:blipFill>
              <a:blip r:embed="rId34"/>
            </p:blipFill>
            <p:spPr>
              <a:xfrm>
                <a:off x="10001250" y="4772025"/>
                <a:ext cx="723900" cy="8064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4" name="墨迹 23"/>
              <p14:cNvContentPartPr/>
              <p14:nvPr/>
            </p14:nvContentPartPr>
            <p14:xfrm>
              <a:off x="10739120" y="4762500"/>
              <a:ext cx="9525" cy="360"/>
            </p14:xfrm>
          </p:contentPart>
        </mc:Choice>
        <mc:Fallback xmlns="">
          <p:pic>
            <p:nvPicPr>
              <p:cNvPr id="24" name="墨迹 23"/>
            </p:nvPicPr>
            <p:blipFill>
              <a:blip r:embed="rId36"/>
            </p:blipFill>
            <p:spPr>
              <a:xfrm>
                <a:off x="10739120" y="4762500"/>
                <a:ext cx="9525"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5" name="墨迹 24"/>
              <p14:cNvContentPartPr/>
              <p14:nvPr/>
            </p14:nvContentPartPr>
            <p14:xfrm>
              <a:off x="10744200" y="3933825"/>
              <a:ext cx="323850" cy="819150"/>
            </p14:xfrm>
          </p:contentPart>
        </mc:Choice>
        <mc:Fallback xmlns="">
          <p:pic>
            <p:nvPicPr>
              <p:cNvPr id="25" name="墨迹 24"/>
            </p:nvPicPr>
            <p:blipFill>
              <a:blip r:embed="rId38"/>
            </p:blipFill>
            <p:spPr>
              <a:xfrm>
                <a:off x="10744200" y="3933825"/>
                <a:ext cx="323850" cy="8191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6" name="墨迹 25"/>
              <p14:cNvContentPartPr/>
              <p14:nvPr/>
            </p14:nvContentPartPr>
            <p14:xfrm>
              <a:off x="10720070" y="3429000"/>
              <a:ext cx="342900" cy="556895"/>
            </p14:xfrm>
          </p:contentPart>
        </mc:Choice>
        <mc:Fallback xmlns="">
          <p:pic>
            <p:nvPicPr>
              <p:cNvPr id="26" name="墨迹 25"/>
            </p:nvPicPr>
            <p:blipFill>
              <a:blip r:embed="rId40"/>
            </p:blipFill>
            <p:spPr>
              <a:xfrm>
                <a:off x="10720070" y="3429000"/>
                <a:ext cx="342900" cy="55689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7" name="墨迹 26"/>
              <p14:cNvContentPartPr/>
              <p14:nvPr/>
            </p14:nvContentPartPr>
            <p14:xfrm>
              <a:off x="10086975" y="3609975"/>
              <a:ext cx="476250" cy="90170"/>
            </p14:xfrm>
          </p:contentPart>
        </mc:Choice>
        <mc:Fallback xmlns="">
          <p:pic>
            <p:nvPicPr>
              <p:cNvPr id="27" name="墨迹 26"/>
            </p:nvPicPr>
            <p:blipFill>
              <a:blip r:embed="rId42"/>
            </p:blipFill>
            <p:spPr>
              <a:xfrm>
                <a:off x="10086975" y="3609975"/>
                <a:ext cx="476250" cy="9017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8" name="墨迹 27"/>
              <p14:cNvContentPartPr/>
              <p14:nvPr/>
            </p14:nvContentPartPr>
            <p14:xfrm>
              <a:off x="10605770" y="3547745"/>
              <a:ext cx="95250" cy="38100"/>
            </p14:xfrm>
          </p:contentPart>
        </mc:Choice>
        <mc:Fallback xmlns="">
          <p:pic>
            <p:nvPicPr>
              <p:cNvPr id="28" name="墨迹 27"/>
            </p:nvPicPr>
            <p:blipFill>
              <a:blip r:embed="rId44"/>
            </p:blipFill>
            <p:spPr>
              <a:xfrm>
                <a:off x="10605770" y="3547745"/>
                <a:ext cx="95250" cy="381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9" name="墨迹 28"/>
              <p14:cNvContentPartPr/>
              <p14:nvPr/>
            </p14:nvContentPartPr>
            <p14:xfrm>
              <a:off x="10315575" y="3514725"/>
              <a:ext cx="428625" cy="147320"/>
            </p14:xfrm>
          </p:contentPart>
        </mc:Choice>
        <mc:Fallback xmlns="">
          <p:pic>
            <p:nvPicPr>
              <p:cNvPr id="29" name="墨迹 28"/>
            </p:nvPicPr>
            <p:blipFill>
              <a:blip r:embed="rId46"/>
            </p:blipFill>
            <p:spPr>
              <a:xfrm>
                <a:off x="10315575" y="3514725"/>
                <a:ext cx="428625" cy="14732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0" name="墨迹 29"/>
              <p14:cNvContentPartPr/>
              <p14:nvPr/>
            </p14:nvContentPartPr>
            <p14:xfrm>
              <a:off x="10062845" y="3709670"/>
              <a:ext cx="252730" cy="342900"/>
            </p14:xfrm>
          </p:contentPart>
        </mc:Choice>
        <mc:Fallback xmlns="">
          <p:pic>
            <p:nvPicPr>
              <p:cNvPr id="30" name="墨迹 29"/>
            </p:nvPicPr>
            <p:blipFill>
              <a:blip r:embed="rId48"/>
            </p:blipFill>
            <p:spPr>
              <a:xfrm>
                <a:off x="10062845" y="3709670"/>
                <a:ext cx="252730" cy="3429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1" name="墨迹 30"/>
              <p14:cNvContentPartPr/>
              <p14:nvPr/>
            </p14:nvContentPartPr>
            <p14:xfrm>
              <a:off x="10401300" y="3528695"/>
              <a:ext cx="323850" cy="495300"/>
            </p14:xfrm>
          </p:contentPart>
        </mc:Choice>
        <mc:Fallback xmlns="">
          <p:pic>
            <p:nvPicPr>
              <p:cNvPr id="31" name="墨迹 30"/>
            </p:nvPicPr>
            <p:blipFill>
              <a:blip r:embed="rId50"/>
            </p:blipFill>
            <p:spPr>
              <a:xfrm>
                <a:off x="10401300" y="3528695"/>
                <a:ext cx="323850" cy="4953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2" name="墨迹 31"/>
              <p14:cNvContentPartPr/>
              <p14:nvPr/>
            </p14:nvContentPartPr>
            <p14:xfrm>
              <a:off x="9653270" y="4124325"/>
              <a:ext cx="762000" cy="180975"/>
            </p14:xfrm>
          </p:contentPart>
        </mc:Choice>
        <mc:Fallback xmlns="">
          <p:pic>
            <p:nvPicPr>
              <p:cNvPr id="32" name="墨迹 31"/>
            </p:nvPicPr>
            <p:blipFill>
              <a:blip r:embed="rId52"/>
            </p:blipFill>
            <p:spPr>
              <a:xfrm>
                <a:off x="9653270" y="4124325"/>
                <a:ext cx="762000" cy="1809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3" name="墨迹 32"/>
              <p14:cNvContentPartPr/>
              <p14:nvPr/>
            </p14:nvContentPartPr>
            <p14:xfrm>
              <a:off x="9953625" y="4138295"/>
              <a:ext cx="409575" cy="723900"/>
            </p14:xfrm>
          </p:contentPart>
        </mc:Choice>
        <mc:Fallback xmlns="">
          <p:pic>
            <p:nvPicPr>
              <p:cNvPr id="33" name="墨迹 32"/>
            </p:nvPicPr>
            <p:blipFill>
              <a:blip r:embed="rId54"/>
            </p:blipFill>
            <p:spPr>
              <a:xfrm>
                <a:off x="9953625" y="4138295"/>
                <a:ext cx="409575" cy="72390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4" name="墨迹 33"/>
              <p14:cNvContentPartPr/>
              <p14:nvPr/>
            </p14:nvContentPartPr>
            <p14:xfrm>
              <a:off x="10443845" y="4157345"/>
              <a:ext cx="323850" cy="528955"/>
            </p14:xfrm>
          </p:contentPart>
        </mc:Choice>
        <mc:Fallback xmlns="">
          <p:pic>
            <p:nvPicPr>
              <p:cNvPr id="34" name="墨迹 33"/>
            </p:nvPicPr>
            <p:blipFill>
              <a:blip r:embed="rId56"/>
            </p:blipFill>
            <p:spPr>
              <a:xfrm>
                <a:off x="10443845" y="4157345"/>
                <a:ext cx="323850" cy="52895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5" name="墨迹 34"/>
              <p14:cNvContentPartPr/>
              <p14:nvPr/>
            </p14:nvContentPartPr>
            <p14:xfrm>
              <a:off x="10558145" y="3890645"/>
              <a:ext cx="567055" cy="104775"/>
            </p14:xfrm>
          </p:contentPart>
        </mc:Choice>
        <mc:Fallback xmlns="">
          <p:pic>
            <p:nvPicPr>
              <p:cNvPr id="35" name="墨迹 34"/>
            </p:nvPicPr>
            <p:blipFill>
              <a:blip r:embed="rId58"/>
            </p:blipFill>
            <p:spPr>
              <a:xfrm>
                <a:off x="10558145" y="3890645"/>
                <a:ext cx="567055" cy="10477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6" name="墨迹 35"/>
              <p14:cNvContentPartPr/>
              <p14:nvPr/>
            </p14:nvContentPartPr>
            <p14:xfrm>
              <a:off x="9934575" y="3638550"/>
              <a:ext cx="213995" cy="180975"/>
            </p14:xfrm>
          </p:contentPart>
        </mc:Choice>
        <mc:Fallback xmlns="">
          <p:pic>
            <p:nvPicPr>
              <p:cNvPr id="36" name="墨迹 35"/>
            </p:nvPicPr>
            <p:blipFill>
              <a:blip r:embed="rId60"/>
            </p:blipFill>
            <p:spPr>
              <a:xfrm>
                <a:off x="9934575" y="3638550"/>
                <a:ext cx="213995" cy="18097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7" name="墨迹 36"/>
              <p14:cNvContentPartPr/>
              <p14:nvPr/>
            </p14:nvContentPartPr>
            <p14:xfrm>
              <a:off x="10634345" y="3400425"/>
              <a:ext cx="167005" cy="200025"/>
            </p14:xfrm>
          </p:contentPart>
        </mc:Choice>
        <mc:Fallback xmlns="">
          <p:pic>
            <p:nvPicPr>
              <p:cNvPr id="37" name="墨迹 36"/>
            </p:nvPicPr>
            <p:blipFill>
              <a:blip r:embed="rId62"/>
            </p:blipFill>
            <p:spPr>
              <a:xfrm>
                <a:off x="10634345" y="3400425"/>
                <a:ext cx="167005" cy="20002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8" name="墨迹 37"/>
              <p14:cNvContentPartPr/>
              <p14:nvPr/>
            </p14:nvContentPartPr>
            <p14:xfrm>
              <a:off x="11024870" y="3876675"/>
              <a:ext cx="109855" cy="156845"/>
            </p14:xfrm>
          </p:contentPart>
        </mc:Choice>
        <mc:Fallback xmlns="">
          <p:pic>
            <p:nvPicPr>
              <p:cNvPr id="38" name="墨迹 37"/>
            </p:nvPicPr>
            <p:blipFill>
              <a:blip r:embed="rId64"/>
            </p:blipFill>
            <p:spPr>
              <a:xfrm>
                <a:off x="11024870" y="3876675"/>
                <a:ext cx="109855" cy="15684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9" name="墨迹 38"/>
              <p14:cNvContentPartPr/>
              <p14:nvPr/>
            </p14:nvContentPartPr>
            <p14:xfrm>
              <a:off x="10662920" y="4619625"/>
              <a:ext cx="171450" cy="190500"/>
            </p14:xfrm>
          </p:contentPart>
        </mc:Choice>
        <mc:Fallback xmlns="">
          <p:pic>
            <p:nvPicPr>
              <p:cNvPr id="39" name="墨迹 38"/>
            </p:nvPicPr>
            <p:blipFill>
              <a:blip r:embed="rId66"/>
            </p:blipFill>
            <p:spPr>
              <a:xfrm>
                <a:off x="10662920" y="4619625"/>
                <a:ext cx="171450" cy="19050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0" name="墨迹 39"/>
              <p14:cNvContentPartPr/>
              <p14:nvPr/>
            </p14:nvContentPartPr>
            <p14:xfrm>
              <a:off x="9896475" y="4657725"/>
              <a:ext cx="209550" cy="223520"/>
            </p14:xfrm>
          </p:contentPart>
        </mc:Choice>
        <mc:Fallback xmlns="">
          <p:pic>
            <p:nvPicPr>
              <p:cNvPr id="40" name="墨迹 39"/>
            </p:nvPicPr>
            <p:blipFill>
              <a:blip r:embed="rId68"/>
            </p:blipFill>
            <p:spPr>
              <a:xfrm>
                <a:off x="9896475" y="4657725"/>
                <a:ext cx="209550" cy="22352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1" name="墨迹 40"/>
              <p14:cNvContentPartPr/>
              <p14:nvPr/>
            </p14:nvContentPartPr>
            <p14:xfrm>
              <a:off x="9529445" y="4257675"/>
              <a:ext cx="247650" cy="180975"/>
            </p14:xfrm>
          </p:contentPart>
        </mc:Choice>
        <mc:Fallback xmlns="">
          <p:pic>
            <p:nvPicPr>
              <p:cNvPr id="41" name="墨迹 40"/>
            </p:nvPicPr>
            <p:blipFill>
              <a:blip r:embed="rId70"/>
            </p:blipFill>
            <p:spPr>
              <a:xfrm>
                <a:off x="9529445" y="4257675"/>
                <a:ext cx="247650" cy="18097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2" name="墨迹 41"/>
              <p14:cNvContentPartPr/>
              <p14:nvPr/>
            </p14:nvContentPartPr>
            <p14:xfrm>
              <a:off x="9734550" y="4271645"/>
              <a:ext cx="28575" cy="5080"/>
            </p14:xfrm>
          </p:contentPart>
        </mc:Choice>
        <mc:Fallback xmlns="">
          <p:pic>
            <p:nvPicPr>
              <p:cNvPr id="42" name="墨迹 41"/>
            </p:nvPicPr>
            <p:blipFill>
              <a:blip r:embed="rId72"/>
            </p:blipFill>
            <p:spPr>
              <a:xfrm>
                <a:off x="9734550" y="4271645"/>
                <a:ext cx="28575" cy="50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3" name="墨迹 42"/>
              <p14:cNvContentPartPr/>
              <p14:nvPr/>
            </p14:nvContentPartPr>
            <p14:xfrm>
              <a:off x="10210800" y="4133850"/>
              <a:ext cx="128270" cy="95250"/>
            </p14:xfrm>
          </p:contentPart>
        </mc:Choice>
        <mc:Fallback xmlns="">
          <p:pic>
            <p:nvPicPr>
              <p:cNvPr id="43" name="墨迹 42"/>
            </p:nvPicPr>
            <p:blipFill>
              <a:blip r:embed="rId74"/>
            </p:blipFill>
            <p:spPr>
              <a:xfrm>
                <a:off x="10210800" y="4133850"/>
                <a:ext cx="128270" cy="952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4" name="墨迹 43"/>
              <p14:cNvContentPartPr/>
              <p14:nvPr/>
            </p14:nvContentPartPr>
            <p14:xfrm>
              <a:off x="9586595" y="4090670"/>
              <a:ext cx="800100" cy="243205"/>
            </p14:xfrm>
          </p:contentPart>
        </mc:Choice>
        <mc:Fallback xmlns="">
          <p:pic>
            <p:nvPicPr>
              <p:cNvPr id="44" name="墨迹 43"/>
            </p:nvPicPr>
            <p:blipFill>
              <a:blip r:embed="rId76"/>
            </p:blipFill>
            <p:spPr>
              <a:xfrm>
                <a:off x="9586595" y="4090670"/>
                <a:ext cx="800100" cy="24320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5" name="墨迹 44"/>
              <p14:cNvContentPartPr/>
              <p14:nvPr/>
            </p14:nvContentPartPr>
            <p14:xfrm>
              <a:off x="10086975" y="3733800"/>
              <a:ext cx="266700" cy="385445"/>
            </p14:xfrm>
          </p:contentPart>
        </mc:Choice>
        <mc:Fallback xmlns="">
          <p:pic>
            <p:nvPicPr>
              <p:cNvPr id="45" name="墨迹 44"/>
            </p:nvPicPr>
            <p:blipFill>
              <a:blip r:embed="rId78"/>
            </p:blipFill>
            <p:spPr>
              <a:xfrm>
                <a:off x="10086975" y="3733800"/>
                <a:ext cx="266700" cy="38544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6" name="墨迹 45"/>
              <p14:cNvContentPartPr/>
              <p14:nvPr/>
            </p14:nvContentPartPr>
            <p14:xfrm>
              <a:off x="9991725" y="3981450"/>
              <a:ext cx="109220" cy="95250"/>
            </p14:xfrm>
          </p:contentPart>
        </mc:Choice>
        <mc:Fallback xmlns="">
          <p:pic>
            <p:nvPicPr>
              <p:cNvPr id="46" name="墨迹 45"/>
            </p:nvPicPr>
            <p:blipFill>
              <a:blip r:embed="rId80"/>
            </p:blipFill>
            <p:spPr>
              <a:xfrm>
                <a:off x="9991725" y="3981450"/>
                <a:ext cx="109220" cy="952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7" name="墨迹 46"/>
              <p14:cNvContentPartPr/>
              <p14:nvPr/>
            </p14:nvContentPartPr>
            <p14:xfrm>
              <a:off x="10372725" y="3766820"/>
              <a:ext cx="52070" cy="52705"/>
            </p14:xfrm>
          </p:contentPart>
        </mc:Choice>
        <mc:Fallback xmlns="">
          <p:pic>
            <p:nvPicPr>
              <p:cNvPr id="47" name="墨迹 46"/>
            </p:nvPicPr>
            <p:blipFill>
              <a:blip r:embed="rId82"/>
            </p:blipFill>
            <p:spPr>
              <a:xfrm>
                <a:off x="10372725" y="3766820"/>
                <a:ext cx="52070" cy="5270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8" name="墨迹 47"/>
              <p14:cNvContentPartPr/>
              <p14:nvPr/>
            </p14:nvContentPartPr>
            <p14:xfrm>
              <a:off x="10715625" y="3857625"/>
              <a:ext cx="90170" cy="57150"/>
            </p14:xfrm>
          </p:contentPart>
        </mc:Choice>
        <mc:Fallback xmlns="">
          <p:pic>
            <p:nvPicPr>
              <p:cNvPr id="48" name="墨迹 47"/>
            </p:nvPicPr>
            <p:blipFill>
              <a:blip r:embed="rId84"/>
            </p:blipFill>
            <p:spPr>
              <a:xfrm>
                <a:off x="10715625" y="3857625"/>
                <a:ext cx="90170" cy="5715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9" name="墨迹 48"/>
              <p14:cNvContentPartPr/>
              <p14:nvPr/>
            </p14:nvContentPartPr>
            <p14:xfrm>
              <a:off x="10734675" y="4185920"/>
              <a:ext cx="80645" cy="71755"/>
            </p14:xfrm>
          </p:contentPart>
        </mc:Choice>
        <mc:Fallback xmlns="">
          <p:pic>
            <p:nvPicPr>
              <p:cNvPr id="49" name="墨迹 48"/>
            </p:nvPicPr>
            <p:blipFill>
              <a:blip r:embed="rId86"/>
            </p:blipFill>
            <p:spPr>
              <a:xfrm>
                <a:off x="10734675" y="4185920"/>
                <a:ext cx="80645" cy="7175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0" name="墨迹 49"/>
              <p14:cNvContentPartPr/>
              <p14:nvPr/>
            </p14:nvContentPartPr>
            <p14:xfrm>
              <a:off x="10339070" y="4524375"/>
              <a:ext cx="90805" cy="95250"/>
            </p14:xfrm>
          </p:contentPart>
        </mc:Choice>
        <mc:Fallback xmlns="">
          <p:pic>
            <p:nvPicPr>
              <p:cNvPr id="50" name="墨迹 49"/>
            </p:nvPicPr>
            <p:blipFill>
              <a:blip r:embed="rId88"/>
            </p:blipFill>
            <p:spPr>
              <a:xfrm>
                <a:off x="10339070" y="4524375"/>
                <a:ext cx="90805" cy="9525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1" name="墨迹 50"/>
              <p14:cNvContentPartPr/>
              <p14:nvPr/>
            </p14:nvContentPartPr>
            <p14:xfrm>
              <a:off x="9953625" y="4395470"/>
              <a:ext cx="71120" cy="81280"/>
            </p14:xfrm>
          </p:contentPart>
        </mc:Choice>
        <mc:Fallback xmlns="">
          <p:pic>
            <p:nvPicPr>
              <p:cNvPr id="51" name="墨迹 50"/>
            </p:nvPicPr>
            <p:blipFill>
              <a:blip r:embed="rId90"/>
            </p:blipFill>
            <p:spPr>
              <a:xfrm>
                <a:off x="9953625" y="4395470"/>
                <a:ext cx="71120" cy="8128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2" name="墨迹 51"/>
              <p14:cNvContentPartPr/>
              <p14:nvPr/>
            </p14:nvContentPartPr>
            <p14:xfrm>
              <a:off x="10048875" y="3719195"/>
              <a:ext cx="4445" cy="43180"/>
            </p14:xfrm>
          </p:contentPart>
        </mc:Choice>
        <mc:Fallback xmlns="">
          <p:pic>
            <p:nvPicPr>
              <p:cNvPr id="52" name="墨迹 51"/>
            </p:nvPicPr>
            <p:blipFill>
              <a:blip r:embed="rId92"/>
            </p:blipFill>
            <p:spPr>
              <a:xfrm>
                <a:off x="10048875" y="3719195"/>
                <a:ext cx="4445" cy="4318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3" name="墨迹 52"/>
              <p14:cNvContentPartPr/>
              <p14:nvPr/>
            </p14:nvContentPartPr>
            <p14:xfrm>
              <a:off x="10039350" y="3709670"/>
              <a:ext cx="13970" cy="28575"/>
            </p14:xfrm>
          </p:contentPart>
        </mc:Choice>
        <mc:Fallback xmlns="">
          <p:pic>
            <p:nvPicPr>
              <p:cNvPr id="53" name="墨迹 52"/>
            </p:nvPicPr>
            <p:blipFill>
              <a:blip r:embed="rId94"/>
            </p:blipFill>
            <p:spPr>
              <a:xfrm>
                <a:off x="10039350" y="3709670"/>
                <a:ext cx="13970" cy="285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4" name="墨迹 53"/>
              <p14:cNvContentPartPr/>
              <p14:nvPr/>
            </p14:nvContentPartPr>
            <p14:xfrm>
              <a:off x="10034270" y="3705225"/>
              <a:ext cx="28575" cy="9525"/>
            </p14:xfrm>
          </p:contentPart>
        </mc:Choice>
        <mc:Fallback xmlns="">
          <p:pic>
            <p:nvPicPr>
              <p:cNvPr id="54" name="墨迹 53"/>
            </p:nvPicPr>
            <p:blipFill>
              <a:blip r:embed="rId96"/>
            </p:blipFill>
            <p:spPr>
              <a:xfrm>
                <a:off x="10034270" y="3705225"/>
                <a:ext cx="28575" cy="952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5" name="墨迹 54"/>
              <p14:cNvContentPartPr/>
              <p14:nvPr/>
            </p14:nvContentPartPr>
            <p14:xfrm>
              <a:off x="9996170" y="3757295"/>
              <a:ext cx="9525" cy="360"/>
            </p14:xfrm>
          </p:contentPart>
        </mc:Choice>
        <mc:Fallback xmlns="">
          <p:pic>
            <p:nvPicPr>
              <p:cNvPr id="55" name="墨迹 54"/>
            </p:nvPicPr>
            <p:blipFill>
              <a:blip r:embed="rId36"/>
            </p:blipFill>
            <p:spPr>
              <a:xfrm>
                <a:off x="9996170" y="3757295"/>
                <a:ext cx="9525" cy="36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6" name="墨迹 55"/>
              <p14:cNvContentPartPr/>
              <p14:nvPr/>
            </p14:nvContentPartPr>
            <p14:xfrm>
              <a:off x="10043795" y="3714750"/>
              <a:ext cx="5080" cy="13970"/>
            </p14:xfrm>
          </p:contentPart>
        </mc:Choice>
        <mc:Fallback xmlns="">
          <p:pic>
            <p:nvPicPr>
              <p:cNvPr id="56" name="墨迹 55"/>
            </p:nvPicPr>
            <p:blipFill>
              <a:blip r:embed="rId99"/>
            </p:blipFill>
            <p:spPr>
              <a:xfrm>
                <a:off x="10043795" y="3714750"/>
                <a:ext cx="5080" cy="1397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7" name="墨迹 56"/>
              <p14:cNvContentPartPr/>
              <p14:nvPr/>
            </p14:nvContentPartPr>
            <p14:xfrm>
              <a:off x="9820275" y="3905250"/>
              <a:ext cx="118745" cy="109220"/>
            </p14:xfrm>
          </p:contentPart>
        </mc:Choice>
        <mc:Fallback xmlns="">
          <p:pic>
            <p:nvPicPr>
              <p:cNvPr id="57" name="墨迹 56"/>
            </p:nvPicPr>
            <p:blipFill>
              <a:blip r:embed="rId101"/>
            </p:blipFill>
            <p:spPr>
              <a:xfrm>
                <a:off x="9820275" y="3905250"/>
                <a:ext cx="118745" cy="10922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8" name="墨迹 57"/>
              <p14:cNvContentPartPr/>
              <p14:nvPr/>
            </p14:nvContentPartPr>
            <p14:xfrm>
              <a:off x="9810750" y="3886200"/>
              <a:ext cx="9525" cy="360"/>
            </p14:xfrm>
          </p:contentPart>
        </mc:Choice>
        <mc:Fallback xmlns="">
          <p:pic>
            <p:nvPicPr>
              <p:cNvPr id="58" name="墨迹 57"/>
            </p:nvPicPr>
            <p:blipFill>
              <a:blip r:embed="rId36"/>
            </p:blipFill>
            <p:spPr>
              <a:xfrm>
                <a:off x="9810750" y="3886200"/>
                <a:ext cx="9525" cy="36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墨迹 58"/>
              <p14:cNvContentPartPr/>
              <p14:nvPr/>
            </p14:nvContentPartPr>
            <p14:xfrm>
              <a:off x="9801225" y="3743325"/>
              <a:ext cx="152400" cy="299720"/>
            </p14:xfrm>
          </p:contentPart>
        </mc:Choice>
        <mc:Fallback xmlns="">
          <p:pic>
            <p:nvPicPr>
              <p:cNvPr id="59" name="墨迹 58"/>
            </p:nvPicPr>
            <p:blipFill>
              <a:blip r:embed="rId104"/>
            </p:blipFill>
            <p:spPr>
              <a:xfrm>
                <a:off x="9801225" y="3743325"/>
                <a:ext cx="152400" cy="29972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墨迹 59"/>
              <p14:cNvContentPartPr/>
              <p14:nvPr/>
            </p14:nvContentPartPr>
            <p14:xfrm>
              <a:off x="10306050" y="3462020"/>
              <a:ext cx="156845" cy="252730"/>
            </p14:xfrm>
          </p:contentPart>
        </mc:Choice>
        <mc:Fallback xmlns="">
          <p:pic>
            <p:nvPicPr>
              <p:cNvPr id="60" name="墨迹 59"/>
            </p:nvPicPr>
            <p:blipFill>
              <a:blip r:embed="rId106"/>
            </p:blipFill>
            <p:spPr>
              <a:xfrm>
                <a:off x="10306050" y="3462020"/>
                <a:ext cx="156845" cy="25273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墨迹 60"/>
              <p14:cNvContentPartPr/>
              <p14:nvPr/>
            </p14:nvContentPartPr>
            <p14:xfrm>
              <a:off x="10853420" y="3648075"/>
              <a:ext cx="214630" cy="128270"/>
            </p14:xfrm>
          </p:contentPart>
        </mc:Choice>
        <mc:Fallback xmlns="">
          <p:pic>
            <p:nvPicPr>
              <p:cNvPr id="61" name="墨迹 60"/>
            </p:nvPicPr>
            <p:blipFill>
              <a:blip r:embed="rId108"/>
            </p:blipFill>
            <p:spPr>
              <a:xfrm>
                <a:off x="10853420" y="3648075"/>
                <a:ext cx="214630" cy="12827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2" name="墨迹 61"/>
              <p14:cNvContentPartPr/>
              <p14:nvPr/>
            </p14:nvContentPartPr>
            <p14:xfrm>
              <a:off x="10872470" y="4185920"/>
              <a:ext cx="276225" cy="128905"/>
            </p14:xfrm>
          </p:contentPart>
        </mc:Choice>
        <mc:Fallback xmlns="">
          <p:pic>
            <p:nvPicPr>
              <p:cNvPr id="62" name="墨迹 61"/>
            </p:nvPicPr>
            <p:blipFill>
              <a:blip r:embed="rId110"/>
            </p:blipFill>
            <p:spPr>
              <a:xfrm>
                <a:off x="10872470" y="4185920"/>
                <a:ext cx="276225" cy="12890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3" name="墨迹 62"/>
              <p14:cNvContentPartPr/>
              <p14:nvPr/>
            </p14:nvContentPartPr>
            <p14:xfrm>
              <a:off x="10348595" y="4681220"/>
              <a:ext cx="214630" cy="219075"/>
            </p14:xfrm>
          </p:contentPart>
        </mc:Choice>
        <mc:Fallback xmlns="">
          <p:pic>
            <p:nvPicPr>
              <p:cNvPr id="63" name="墨迹 62"/>
            </p:nvPicPr>
            <p:blipFill>
              <a:blip r:embed="rId112"/>
            </p:blipFill>
            <p:spPr>
              <a:xfrm>
                <a:off x="10348595" y="4681220"/>
                <a:ext cx="214630" cy="21907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4" name="墨迹 63"/>
              <p14:cNvContentPartPr/>
              <p14:nvPr/>
            </p14:nvContentPartPr>
            <p14:xfrm>
              <a:off x="9763125" y="4429125"/>
              <a:ext cx="152400" cy="242570"/>
            </p14:xfrm>
          </p:contentPart>
        </mc:Choice>
        <mc:Fallback xmlns="">
          <p:pic>
            <p:nvPicPr>
              <p:cNvPr id="64" name="墨迹 63"/>
            </p:nvPicPr>
            <p:blipFill>
              <a:blip r:embed="rId114"/>
            </p:blipFill>
            <p:spPr>
              <a:xfrm>
                <a:off x="9763125" y="4429125"/>
                <a:ext cx="152400" cy="24257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5" name="墨迹 64"/>
              <p14:cNvContentPartPr/>
              <p14:nvPr/>
            </p14:nvContentPartPr>
            <p14:xfrm>
              <a:off x="9553575" y="4252595"/>
              <a:ext cx="180975" cy="147955"/>
            </p14:xfrm>
          </p:contentPart>
        </mc:Choice>
        <mc:Fallback xmlns="">
          <p:pic>
            <p:nvPicPr>
              <p:cNvPr id="65" name="墨迹 64"/>
            </p:nvPicPr>
            <p:blipFill>
              <a:blip r:embed="rId116"/>
            </p:blipFill>
            <p:spPr>
              <a:xfrm>
                <a:off x="9553575" y="4252595"/>
                <a:ext cx="180975" cy="14795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6" name="墨迹 65"/>
              <p14:cNvContentPartPr/>
              <p14:nvPr/>
            </p14:nvContentPartPr>
            <p14:xfrm>
              <a:off x="10001250" y="3623945"/>
              <a:ext cx="194945" cy="190500"/>
            </p14:xfrm>
          </p:contentPart>
        </mc:Choice>
        <mc:Fallback xmlns="">
          <p:pic>
            <p:nvPicPr>
              <p:cNvPr id="66" name="墨迹 65"/>
            </p:nvPicPr>
            <p:blipFill>
              <a:blip r:embed="rId118"/>
            </p:blipFill>
            <p:spPr>
              <a:xfrm>
                <a:off x="10001250" y="3623945"/>
                <a:ext cx="194945" cy="1905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7" name="墨迹 66"/>
              <p14:cNvContentPartPr/>
              <p14:nvPr/>
            </p14:nvContentPartPr>
            <p14:xfrm>
              <a:off x="10677525" y="3423920"/>
              <a:ext cx="180975" cy="133350"/>
            </p14:xfrm>
          </p:contentPart>
        </mc:Choice>
        <mc:Fallback xmlns="">
          <p:pic>
            <p:nvPicPr>
              <p:cNvPr id="67" name="墨迹 66"/>
            </p:nvPicPr>
            <p:blipFill>
              <a:blip r:embed="rId120"/>
            </p:blipFill>
            <p:spPr>
              <a:xfrm>
                <a:off x="10677525" y="3423920"/>
                <a:ext cx="180975" cy="1333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8" name="墨迹 67"/>
              <p14:cNvContentPartPr/>
              <p14:nvPr/>
            </p14:nvContentPartPr>
            <p14:xfrm>
              <a:off x="11053445" y="3890645"/>
              <a:ext cx="123825" cy="167005"/>
            </p14:xfrm>
          </p:contentPart>
        </mc:Choice>
        <mc:Fallback xmlns="">
          <p:pic>
            <p:nvPicPr>
              <p:cNvPr id="68" name="墨迹 67"/>
            </p:nvPicPr>
            <p:blipFill>
              <a:blip r:embed="rId122"/>
            </p:blipFill>
            <p:spPr>
              <a:xfrm>
                <a:off x="11053445" y="3890645"/>
                <a:ext cx="123825" cy="16700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9" name="墨迹 68"/>
              <p14:cNvContentPartPr/>
              <p14:nvPr/>
            </p14:nvContentPartPr>
            <p14:xfrm>
              <a:off x="10672445" y="4610100"/>
              <a:ext cx="128905" cy="128270"/>
            </p14:xfrm>
          </p:contentPart>
        </mc:Choice>
        <mc:Fallback xmlns="">
          <p:pic>
            <p:nvPicPr>
              <p:cNvPr id="69" name="墨迹 68"/>
            </p:nvPicPr>
            <p:blipFill>
              <a:blip r:embed="rId124"/>
            </p:blipFill>
            <p:spPr>
              <a:xfrm>
                <a:off x="10672445" y="4610100"/>
                <a:ext cx="128905" cy="12827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0" name="墨迹 69"/>
              <p14:cNvContentPartPr/>
              <p14:nvPr/>
            </p14:nvContentPartPr>
            <p14:xfrm>
              <a:off x="9896475" y="4705350"/>
              <a:ext cx="185420" cy="171450"/>
            </p14:xfrm>
          </p:contentPart>
        </mc:Choice>
        <mc:Fallback xmlns="">
          <p:pic>
            <p:nvPicPr>
              <p:cNvPr id="70" name="墨迹 69"/>
            </p:nvPicPr>
            <p:blipFill>
              <a:blip r:embed="rId126"/>
            </p:blipFill>
            <p:spPr>
              <a:xfrm>
                <a:off x="9896475" y="4705350"/>
                <a:ext cx="185420" cy="17145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1" name="墨迹 70"/>
              <p14:cNvContentPartPr/>
              <p14:nvPr/>
            </p14:nvContentPartPr>
            <p14:xfrm>
              <a:off x="10096500" y="4810125"/>
              <a:ext cx="9525" cy="360"/>
            </p14:xfrm>
          </p:contentPart>
        </mc:Choice>
        <mc:Fallback xmlns="">
          <p:pic>
            <p:nvPicPr>
              <p:cNvPr id="71" name="墨迹 70"/>
            </p:nvPicPr>
            <p:blipFill>
              <a:blip r:embed="rId36"/>
            </p:blipFill>
            <p:spPr>
              <a:xfrm>
                <a:off x="10096500" y="4810125"/>
                <a:ext cx="9525" cy="36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2" name="墨迹 71"/>
              <p14:cNvContentPartPr/>
              <p14:nvPr/>
            </p14:nvContentPartPr>
            <p14:xfrm>
              <a:off x="3819525" y="6043295"/>
              <a:ext cx="1762125" cy="133350"/>
            </p14:xfrm>
          </p:contentPart>
        </mc:Choice>
        <mc:Fallback xmlns="">
          <p:pic>
            <p:nvPicPr>
              <p:cNvPr id="72" name="墨迹 71"/>
            </p:nvPicPr>
            <p:blipFill>
              <a:blip r:embed="rId129"/>
            </p:blipFill>
            <p:spPr>
              <a:xfrm>
                <a:off x="3819525" y="6043295"/>
                <a:ext cx="1762125" cy="133350"/>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3" name="墨迹 72"/>
              <p14:cNvContentPartPr/>
              <p14:nvPr/>
            </p14:nvContentPartPr>
            <p14:xfrm>
              <a:off x="4204970" y="6014720"/>
              <a:ext cx="1343025" cy="123825"/>
            </p14:xfrm>
          </p:contentPart>
        </mc:Choice>
        <mc:Fallback xmlns="">
          <p:pic>
            <p:nvPicPr>
              <p:cNvPr id="73" name="墨迹 72"/>
            </p:nvPicPr>
            <p:blipFill>
              <a:blip r:embed="rId131"/>
            </p:blipFill>
            <p:spPr>
              <a:xfrm>
                <a:off x="4204970" y="6014720"/>
                <a:ext cx="1343025" cy="12382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4" name="墨迹 73"/>
              <p14:cNvContentPartPr/>
              <p14:nvPr/>
            </p14:nvContentPartPr>
            <p14:xfrm>
              <a:off x="3928745" y="4671695"/>
              <a:ext cx="1476375" cy="52705"/>
            </p14:xfrm>
          </p:contentPart>
        </mc:Choice>
        <mc:Fallback xmlns="">
          <p:pic>
            <p:nvPicPr>
              <p:cNvPr id="74" name="墨迹 73"/>
            </p:nvPicPr>
            <p:blipFill>
              <a:blip r:embed="rId133"/>
            </p:blipFill>
            <p:spPr>
              <a:xfrm>
                <a:off x="3928745" y="4671695"/>
                <a:ext cx="1476375" cy="52705"/>
              </a:xfrm>
              <a:prstGeom prst="rect"/>
            </p:spPr>
          </p:pic>
        </mc:Fallback>
      </mc:AlternateContent>
    </p:spTree>
    <p:custDataLst>
      <p:tags r:id="rId13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Piecewise linear functions</a:t>
            </a:r>
            <a:endParaRPr lang="en-US" altLang="zh-CN">
              <a:sym typeface="+mn-ea"/>
            </a:endParaRPr>
          </a:p>
        </p:txBody>
      </p:sp>
      <p:sp>
        <p:nvSpPr>
          <p:cNvPr id="3" name="内容占位符 2"/>
          <p:cNvSpPr/>
          <p:nvPr>
            <p:ph idx="1"/>
          </p:nvPr>
        </p:nvSpPr>
        <p:spPr/>
        <p:txBody>
          <a:bodyPr/>
          <a:p>
            <a:r>
              <a:rPr lang="en-US" altLang="zh-CN"/>
              <a:t>Lower star: The lower star contains all simplices in the star for which u is the highest vertex.</a:t>
            </a:r>
            <a:endParaRPr lang="en-US" altLang="zh-CN"/>
          </a:p>
          <a:p>
            <a:r>
              <a:rPr lang="en-US" altLang="zh-CN"/>
              <a:t>Upper star: </a:t>
            </a:r>
            <a:r>
              <a:rPr lang="en-US" altLang="zh-CN">
                <a:sym typeface="+mn-ea"/>
              </a:rPr>
              <a:t>The upper star contains all simplices in the star for which u is the lowest vertex.</a:t>
            </a:r>
            <a:endParaRPr lang="en-US" altLang="zh-CN">
              <a:sym typeface="+mn-ea"/>
            </a:endParaRPr>
          </a:p>
          <a:p>
            <a:r>
              <a:rPr lang="en-US" altLang="zh-CN">
                <a:sym typeface="+mn-ea"/>
              </a:rPr>
              <a:t>Lower link: The lower link </a:t>
            </a:r>
            <a:r>
              <a:rPr lang="en-US" altLang="zh-CN"/>
              <a:t>contains all simplices in the link whose endpoints are lower than u.</a:t>
            </a:r>
            <a:endParaRPr lang="en-US" altLang="zh-CN"/>
          </a:p>
          <a:p>
            <a:r>
              <a:rPr lang="en-US" altLang="zh-CN"/>
              <a:t>Upper link: </a:t>
            </a:r>
            <a:r>
              <a:rPr lang="en-US" altLang="zh-CN">
                <a:sym typeface="+mn-ea"/>
              </a:rPr>
              <a:t>The upper link </a:t>
            </a:r>
            <a:r>
              <a:rPr lang="en-US" altLang="zh-CN">
                <a:sym typeface="+mn-ea"/>
              </a:rPr>
              <a:t>contains all simplices in the link whose endpoints are higher than u.</a:t>
            </a:r>
            <a:endParaRPr lang="en-US" altLang="zh-CN"/>
          </a:p>
          <a:p>
            <a:endParaRPr lang="en-US" altLang="zh-CN"/>
          </a:p>
          <a:p>
            <a:endParaRPr lang="en-US" altLang="zh-CN"/>
          </a:p>
        </p:txBody>
      </p:sp>
      <p:pic>
        <p:nvPicPr>
          <p:cNvPr id="9" name="图片 8"/>
          <p:cNvPicPr>
            <a:picLocks noChangeAspect="1"/>
          </p:cNvPicPr>
          <p:nvPr/>
        </p:nvPicPr>
        <p:blipFill>
          <a:blip r:embed="rId1"/>
          <a:stretch>
            <a:fillRect/>
          </a:stretch>
        </p:blipFill>
        <p:spPr>
          <a:xfrm>
            <a:off x="4138295" y="4610100"/>
            <a:ext cx="3914775" cy="212407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6486525" y="6167120"/>
              <a:ext cx="280670" cy="47625"/>
            </p14:xfrm>
          </p:contentPart>
        </mc:Choice>
        <mc:Fallback xmlns="">
          <p:pic>
            <p:nvPicPr>
              <p:cNvPr id="4" name="墨迹 3"/>
            </p:nvPicPr>
            <p:blipFill>
              <a:blip r:embed="rId3"/>
            </p:blipFill>
            <p:spPr>
              <a:xfrm>
                <a:off x="6486525" y="6167120"/>
                <a:ext cx="280670" cy="476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6457950" y="5957570"/>
              <a:ext cx="366395" cy="100330"/>
            </p14:xfrm>
          </p:contentPart>
        </mc:Choice>
        <mc:Fallback xmlns="">
          <p:pic>
            <p:nvPicPr>
              <p:cNvPr id="5" name="墨迹 4"/>
            </p:nvPicPr>
            <p:blipFill>
              <a:blip r:embed="rId5"/>
            </p:blipFill>
            <p:spPr>
              <a:xfrm>
                <a:off x="6457950" y="5957570"/>
                <a:ext cx="366395" cy="10033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6471920" y="5824220"/>
              <a:ext cx="405130" cy="47625"/>
            </p14:xfrm>
          </p:contentPart>
        </mc:Choice>
        <mc:Fallback xmlns="">
          <p:pic>
            <p:nvPicPr>
              <p:cNvPr id="6" name="墨迹 5"/>
            </p:nvPicPr>
            <p:blipFill>
              <a:blip r:embed="rId7"/>
            </p:blipFill>
            <p:spPr>
              <a:xfrm>
                <a:off x="6471920" y="5824220"/>
                <a:ext cx="405130" cy="476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6562725" y="5629275"/>
              <a:ext cx="385445" cy="28575"/>
            </p14:xfrm>
          </p:contentPart>
        </mc:Choice>
        <mc:Fallback xmlns="">
          <p:pic>
            <p:nvPicPr>
              <p:cNvPr id="7" name="墨迹 6"/>
            </p:nvPicPr>
            <p:blipFill>
              <a:blip r:embed="rId9"/>
            </p:blipFill>
            <p:spPr>
              <a:xfrm>
                <a:off x="6562725" y="5629275"/>
                <a:ext cx="385445" cy="285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6819900" y="5648325"/>
              <a:ext cx="242570" cy="47625"/>
            </p14:xfrm>
          </p:contentPart>
        </mc:Choice>
        <mc:Fallback xmlns="">
          <p:pic>
            <p:nvPicPr>
              <p:cNvPr id="8" name="墨迹 7"/>
            </p:nvPicPr>
            <p:blipFill>
              <a:blip r:embed="rId11"/>
            </p:blipFill>
            <p:spPr>
              <a:xfrm>
                <a:off x="6819900" y="5648325"/>
                <a:ext cx="242570" cy="476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6938645" y="5738495"/>
              <a:ext cx="205105" cy="52705"/>
            </p14:xfrm>
          </p:contentPart>
        </mc:Choice>
        <mc:Fallback xmlns="">
          <p:pic>
            <p:nvPicPr>
              <p:cNvPr id="10" name="墨迹 9"/>
            </p:nvPicPr>
            <p:blipFill>
              <a:blip r:embed="rId13"/>
            </p:blipFill>
            <p:spPr>
              <a:xfrm>
                <a:off x="6938645" y="5738495"/>
                <a:ext cx="205105" cy="5270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6995795" y="5810250"/>
              <a:ext cx="214630" cy="28575"/>
            </p14:xfrm>
          </p:contentPart>
        </mc:Choice>
        <mc:Fallback xmlns="">
          <p:pic>
            <p:nvPicPr>
              <p:cNvPr id="11" name="墨迹 10"/>
            </p:nvPicPr>
            <p:blipFill>
              <a:blip r:embed="rId15"/>
            </p:blipFill>
            <p:spPr>
              <a:xfrm>
                <a:off x="6995795" y="5810250"/>
                <a:ext cx="214630" cy="285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7210425" y="5695950"/>
              <a:ext cx="71120" cy="38100"/>
            </p14:xfrm>
          </p:contentPart>
        </mc:Choice>
        <mc:Fallback xmlns="">
          <p:pic>
            <p:nvPicPr>
              <p:cNvPr id="12" name="墨迹 11"/>
            </p:nvPicPr>
            <p:blipFill>
              <a:blip r:embed="rId17"/>
            </p:blipFill>
            <p:spPr>
              <a:xfrm>
                <a:off x="7210425" y="5695950"/>
                <a:ext cx="71120" cy="381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7286625" y="5657850"/>
              <a:ext cx="80645" cy="38100"/>
            </p14:xfrm>
          </p:contentPart>
        </mc:Choice>
        <mc:Fallback xmlns="">
          <p:pic>
            <p:nvPicPr>
              <p:cNvPr id="13" name="墨迹 12"/>
            </p:nvPicPr>
            <p:blipFill>
              <a:blip r:embed="rId19"/>
            </p:blipFill>
            <p:spPr>
              <a:xfrm>
                <a:off x="7286625" y="5657850"/>
                <a:ext cx="80645" cy="381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7296150" y="5700395"/>
              <a:ext cx="99695" cy="43180"/>
            </p14:xfrm>
          </p:contentPart>
        </mc:Choice>
        <mc:Fallback xmlns="">
          <p:pic>
            <p:nvPicPr>
              <p:cNvPr id="14" name="墨迹 13"/>
            </p:nvPicPr>
            <p:blipFill>
              <a:blip r:embed="rId21"/>
            </p:blipFill>
            <p:spPr>
              <a:xfrm>
                <a:off x="7296150" y="5700395"/>
                <a:ext cx="99695" cy="431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7353300" y="5734050"/>
              <a:ext cx="61595" cy="4445"/>
            </p14:xfrm>
          </p:contentPart>
        </mc:Choice>
        <mc:Fallback xmlns="">
          <p:pic>
            <p:nvPicPr>
              <p:cNvPr id="15" name="墨迹 14"/>
            </p:nvPicPr>
            <p:blipFill>
              <a:blip r:embed="rId23"/>
            </p:blipFill>
            <p:spPr>
              <a:xfrm>
                <a:off x="7353300" y="5734050"/>
                <a:ext cx="61595" cy="444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7439025" y="5748020"/>
              <a:ext cx="52070" cy="28575"/>
            </p14:xfrm>
          </p:contentPart>
        </mc:Choice>
        <mc:Fallback xmlns="">
          <p:pic>
            <p:nvPicPr>
              <p:cNvPr id="16" name="墨迹 15"/>
            </p:nvPicPr>
            <p:blipFill>
              <a:blip r:embed="rId25"/>
            </p:blipFill>
            <p:spPr>
              <a:xfrm>
                <a:off x="7439025" y="5748020"/>
                <a:ext cx="52070" cy="285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5534025" y="5367020"/>
              <a:ext cx="9525" cy="360"/>
            </p14:xfrm>
          </p:contentPart>
        </mc:Choice>
        <mc:Fallback xmlns="">
          <p:pic>
            <p:nvPicPr>
              <p:cNvPr id="17" name="墨迹 16"/>
            </p:nvPicPr>
            <p:blipFill>
              <a:blip r:embed="rId27"/>
            </p:blipFill>
            <p:spPr>
              <a:xfrm>
                <a:off x="5534025" y="5367020"/>
                <a:ext cx="9525" cy="36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5528945" y="5334000"/>
              <a:ext cx="360" cy="28575"/>
            </p14:xfrm>
          </p:contentPart>
        </mc:Choice>
        <mc:Fallback xmlns="">
          <p:pic>
            <p:nvPicPr>
              <p:cNvPr id="18" name="墨迹 17"/>
            </p:nvPicPr>
            <p:blipFill>
              <a:blip r:embed="rId29"/>
            </p:blipFill>
            <p:spPr>
              <a:xfrm>
                <a:off x="5528945" y="5334000"/>
                <a:ext cx="360" cy="2857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5524500" y="5271770"/>
              <a:ext cx="57150" cy="180975"/>
            </p14:xfrm>
          </p:contentPart>
        </mc:Choice>
        <mc:Fallback xmlns="">
          <p:pic>
            <p:nvPicPr>
              <p:cNvPr id="19" name="墨迹 18"/>
            </p:nvPicPr>
            <p:blipFill>
              <a:blip r:embed="rId31"/>
            </p:blipFill>
            <p:spPr>
              <a:xfrm>
                <a:off x="5524500" y="5271770"/>
                <a:ext cx="57150" cy="1809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5605145" y="5109845"/>
              <a:ext cx="209550" cy="390525"/>
            </p14:xfrm>
          </p:contentPart>
        </mc:Choice>
        <mc:Fallback xmlns="">
          <p:pic>
            <p:nvPicPr>
              <p:cNvPr id="20" name="墨迹 19"/>
            </p:nvPicPr>
            <p:blipFill>
              <a:blip r:embed="rId33"/>
            </p:blipFill>
            <p:spPr>
              <a:xfrm>
                <a:off x="5605145" y="5109845"/>
                <a:ext cx="209550" cy="39052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5829300" y="5033645"/>
              <a:ext cx="133350" cy="405130"/>
            </p14:xfrm>
          </p:contentPart>
        </mc:Choice>
        <mc:Fallback xmlns="">
          <p:pic>
            <p:nvPicPr>
              <p:cNvPr id="21" name="墨迹 20"/>
            </p:nvPicPr>
            <p:blipFill>
              <a:blip r:embed="rId35"/>
            </p:blipFill>
            <p:spPr>
              <a:xfrm>
                <a:off x="5829300" y="5033645"/>
                <a:ext cx="133350" cy="40513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6038850" y="5038725"/>
              <a:ext cx="90170" cy="352425"/>
            </p14:xfrm>
          </p:contentPart>
        </mc:Choice>
        <mc:Fallback xmlns="">
          <p:pic>
            <p:nvPicPr>
              <p:cNvPr id="22" name="墨迹 21"/>
            </p:nvPicPr>
            <p:blipFill>
              <a:blip r:embed="rId37"/>
            </p:blipFill>
            <p:spPr>
              <a:xfrm>
                <a:off x="6038850" y="5038725"/>
                <a:ext cx="90170" cy="35242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6200775" y="5057775"/>
              <a:ext cx="52070" cy="257175"/>
            </p14:xfrm>
          </p:contentPart>
        </mc:Choice>
        <mc:Fallback xmlns="">
          <p:pic>
            <p:nvPicPr>
              <p:cNvPr id="23" name="墨迹 22"/>
            </p:nvPicPr>
            <p:blipFill>
              <a:blip r:embed="rId39"/>
            </p:blipFill>
            <p:spPr>
              <a:xfrm>
                <a:off x="6200775" y="5057775"/>
                <a:ext cx="52070" cy="25717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6324600" y="5062220"/>
              <a:ext cx="47625" cy="285750"/>
            </p14:xfrm>
          </p:contentPart>
        </mc:Choice>
        <mc:Fallback xmlns="">
          <p:pic>
            <p:nvPicPr>
              <p:cNvPr id="24" name="墨迹 23"/>
            </p:nvPicPr>
            <p:blipFill>
              <a:blip r:embed="rId41"/>
            </p:blipFill>
            <p:spPr>
              <a:xfrm>
                <a:off x="6324600" y="5062220"/>
                <a:ext cx="47625" cy="2857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6429375" y="5033645"/>
              <a:ext cx="38100" cy="285750"/>
            </p14:xfrm>
          </p:contentPart>
        </mc:Choice>
        <mc:Fallback xmlns="">
          <p:pic>
            <p:nvPicPr>
              <p:cNvPr id="25" name="墨迹 24"/>
            </p:nvPicPr>
            <p:blipFill>
              <a:blip r:embed="rId43"/>
            </p:blipFill>
            <p:spPr>
              <a:xfrm>
                <a:off x="6429375" y="5033645"/>
                <a:ext cx="38100" cy="2857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6567170" y="5048250"/>
              <a:ext cx="33655" cy="276225"/>
            </p14:xfrm>
          </p:contentPart>
        </mc:Choice>
        <mc:Fallback xmlns="">
          <p:pic>
            <p:nvPicPr>
              <p:cNvPr id="26" name="墨迹 25"/>
            </p:nvPicPr>
            <p:blipFill>
              <a:blip r:embed="rId45"/>
            </p:blipFill>
            <p:spPr>
              <a:xfrm>
                <a:off x="6567170" y="5048250"/>
                <a:ext cx="33655" cy="27622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6690995" y="4991100"/>
              <a:ext cx="52705" cy="156845"/>
            </p14:xfrm>
          </p:contentPart>
        </mc:Choice>
        <mc:Fallback xmlns="">
          <p:pic>
            <p:nvPicPr>
              <p:cNvPr id="27" name="墨迹 26"/>
            </p:nvPicPr>
            <p:blipFill>
              <a:blip r:embed="rId47"/>
            </p:blipFill>
            <p:spPr>
              <a:xfrm>
                <a:off x="6690995" y="4991100"/>
                <a:ext cx="52705" cy="15684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6776720" y="4966970"/>
              <a:ext cx="76200" cy="123825"/>
            </p14:xfrm>
          </p:contentPart>
        </mc:Choice>
        <mc:Fallback xmlns="">
          <p:pic>
            <p:nvPicPr>
              <p:cNvPr id="28" name="墨迹 27"/>
            </p:nvPicPr>
            <p:blipFill>
              <a:blip r:embed="rId49"/>
            </p:blipFill>
            <p:spPr>
              <a:xfrm>
                <a:off x="6776720" y="4966970"/>
                <a:ext cx="76200" cy="12382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6972300" y="4909820"/>
              <a:ext cx="23495" cy="38100"/>
            </p14:xfrm>
          </p:contentPart>
        </mc:Choice>
        <mc:Fallback xmlns="">
          <p:pic>
            <p:nvPicPr>
              <p:cNvPr id="29" name="墨迹 28"/>
            </p:nvPicPr>
            <p:blipFill>
              <a:blip r:embed="rId51"/>
            </p:blipFill>
            <p:spPr>
              <a:xfrm>
                <a:off x="6972300" y="4909820"/>
                <a:ext cx="23495" cy="3810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6962775" y="4943475"/>
              <a:ext cx="9525" cy="109220"/>
            </p14:xfrm>
          </p:contentPart>
        </mc:Choice>
        <mc:Fallback xmlns="">
          <p:pic>
            <p:nvPicPr>
              <p:cNvPr id="30" name="墨迹 29"/>
            </p:nvPicPr>
            <p:blipFill>
              <a:blip r:embed="rId53"/>
            </p:blipFill>
            <p:spPr>
              <a:xfrm>
                <a:off x="6962775" y="4943475"/>
                <a:ext cx="9525" cy="1092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6343650" y="5476875"/>
              <a:ext cx="185420" cy="175895"/>
            </p14:xfrm>
          </p:contentPart>
        </mc:Choice>
        <mc:Fallback xmlns="">
          <p:pic>
            <p:nvPicPr>
              <p:cNvPr id="31" name="墨迹 30"/>
            </p:nvPicPr>
            <p:blipFill>
              <a:blip r:embed="rId55"/>
            </p:blipFill>
            <p:spPr>
              <a:xfrm>
                <a:off x="6343650" y="5476875"/>
                <a:ext cx="185420" cy="17589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6395720" y="5486400"/>
              <a:ext cx="171450" cy="171450"/>
            </p14:xfrm>
          </p:contentPart>
        </mc:Choice>
        <mc:Fallback xmlns="">
          <p:pic>
            <p:nvPicPr>
              <p:cNvPr id="32" name="墨迹 31"/>
            </p:nvPicPr>
            <p:blipFill>
              <a:blip r:embed="rId57"/>
            </p:blipFill>
            <p:spPr>
              <a:xfrm>
                <a:off x="6395720" y="5486400"/>
                <a:ext cx="171450" cy="1714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2886075" y="3585845"/>
              <a:ext cx="1047750" cy="119380"/>
            </p14:xfrm>
          </p:contentPart>
        </mc:Choice>
        <mc:Fallback xmlns="">
          <p:pic>
            <p:nvPicPr>
              <p:cNvPr id="33" name="墨迹 32"/>
            </p:nvPicPr>
            <p:blipFill>
              <a:blip r:embed="rId59"/>
            </p:blipFill>
            <p:spPr>
              <a:xfrm>
                <a:off x="2886075" y="3585845"/>
                <a:ext cx="1047750" cy="11938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2933700" y="3623945"/>
              <a:ext cx="1147445" cy="57150"/>
            </p14:xfrm>
          </p:contentPart>
        </mc:Choice>
        <mc:Fallback xmlns="">
          <p:pic>
            <p:nvPicPr>
              <p:cNvPr id="34" name="墨迹 33"/>
            </p:nvPicPr>
            <p:blipFill>
              <a:blip r:embed="rId61"/>
            </p:blipFill>
            <p:spPr>
              <a:xfrm>
                <a:off x="2933700" y="3623945"/>
                <a:ext cx="1147445" cy="571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6319520" y="5538470"/>
              <a:ext cx="157480" cy="762000"/>
            </p14:xfrm>
          </p:contentPart>
        </mc:Choice>
        <mc:Fallback xmlns="">
          <p:pic>
            <p:nvPicPr>
              <p:cNvPr id="35" name="墨迹 34"/>
            </p:nvPicPr>
            <p:blipFill>
              <a:blip r:embed="rId63"/>
            </p:blipFill>
            <p:spPr>
              <a:xfrm>
                <a:off x="6319520" y="5538470"/>
                <a:ext cx="157480" cy="7620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6362700" y="5452745"/>
              <a:ext cx="175895" cy="142875"/>
            </p14:xfrm>
          </p:contentPart>
        </mc:Choice>
        <mc:Fallback xmlns="">
          <p:pic>
            <p:nvPicPr>
              <p:cNvPr id="36" name="墨迹 35"/>
            </p:nvPicPr>
            <p:blipFill>
              <a:blip r:embed="rId65"/>
            </p:blipFill>
            <p:spPr>
              <a:xfrm>
                <a:off x="6362700" y="5452745"/>
                <a:ext cx="175895" cy="1428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6353175" y="6391275"/>
              <a:ext cx="80645" cy="85725"/>
            </p14:xfrm>
          </p:contentPart>
        </mc:Choice>
        <mc:Fallback xmlns="">
          <p:pic>
            <p:nvPicPr>
              <p:cNvPr id="37" name="墨迹 36"/>
            </p:nvPicPr>
            <p:blipFill>
              <a:blip r:embed="rId67"/>
            </p:blipFill>
            <p:spPr>
              <a:xfrm>
                <a:off x="6353175" y="6391275"/>
                <a:ext cx="80645" cy="857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6972300" y="6043295"/>
              <a:ext cx="71120" cy="76200"/>
            </p14:xfrm>
          </p:contentPart>
        </mc:Choice>
        <mc:Fallback xmlns="">
          <p:pic>
            <p:nvPicPr>
              <p:cNvPr id="38" name="墨迹 37"/>
            </p:nvPicPr>
            <p:blipFill>
              <a:blip r:embed="rId69"/>
            </p:blipFill>
            <p:spPr>
              <a:xfrm>
                <a:off x="6972300" y="6043295"/>
                <a:ext cx="71120" cy="762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7610475" y="5705475"/>
              <a:ext cx="42545" cy="33020"/>
            </p14:xfrm>
          </p:contentPart>
        </mc:Choice>
        <mc:Fallback xmlns="">
          <p:pic>
            <p:nvPicPr>
              <p:cNvPr id="39" name="墨迹 38"/>
            </p:nvPicPr>
            <p:blipFill>
              <a:blip r:embed="rId71"/>
            </p:blipFill>
            <p:spPr>
              <a:xfrm>
                <a:off x="7610475" y="5705475"/>
                <a:ext cx="42545" cy="3302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6452870" y="6186170"/>
              <a:ext cx="490855" cy="285750"/>
            </p14:xfrm>
          </p:contentPart>
        </mc:Choice>
        <mc:Fallback xmlns="">
          <p:pic>
            <p:nvPicPr>
              <p:cNvPr id="40" name="墨迹 39"/>
            </p:nvPicPr>
            <p:blipFill>
              <a:blip r:embed="rId73"/>
            </p:blipFill>
            <p:spPr>
              <a:xfrm>
                <a:off x="6452870" y="6186170"/>
                <a:ext cx="490855" cy="2857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7043420" y="5709920"/>
              <a:ext cx="609600" cy="371475"/>
            </p14:xfrm>
          </p:contentPart>
        </mc:Choice>
        <mc:Fallback xmlns="">
          <p:pic>
            <p:nvPicPr>
              <p:cNvPr id="41" name="墨迹 40"/>
            </p:nvPicPr>
            <p:blipFill>
              <a:blip r:embed="rId75"/>
            </p:blipFill>
            <p:spPr>
              <a:xfrm>
                <a:off x="7043420" y="5709920"/>
                <a:ext cx="609600" cy="3714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6814820" y="6109970"/>
              <a:ext cx="224155" cy="147955"/>
            </p14:xfrm>
          </p:contentPart>
        </mc:Choice>
        <mc:Fallback xmlns="">
          <p:pic>
            <p:nvPicPr>
              <p:cNvPr id="42" name="墨迹 41"/>
            </p:nvPicPr>
            <p:blipFill>
              <a:blip r:embed="rId77"/>
            </p:blipFill>
            <p:spPr>
              <a:xfrm>
                <a:off x="6814820" y="6109970"/>
                <a:ext cx="224155" cy="14795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7105650" y="5762625"/>
              <a:ext cx="447675" cy="261620"/>
            </p14:xfrm>
          </p:contentPart>
        </mc:Choice>
        <mc:Fallback xmlns="">
          <p:pic>
            <p:nvPicPr>
              <p:cNvPr id="43" name="墨迹 42"/>
            </p:nvPicPr>
            <p:blipFill>
              <a:blip r:embed="rId79"/>
            </p:blipFill>
            <p:spPr>
              <a:xfrm>
                <a:off x="7105650" y="5762625"/>
                <a:ext cx="447675" cy="2616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6534150" y="6076950"/>
              <a:ext cx="556895" cy="333375"/>
            </p14:xfrm>
          </p:contentPart>
        </mc:Choice>
        <mc:Fallback xmlns="">
          <p:pic>
            <p:nvPicPr>
              <p:cNvPr id="44" name="墨迹 43"/>
            </p:nvPicPr>
            <p:blipFill>
              <a:blip r:embed="rId81"/>
            </p:blipFill>
            <p:spPr>
              <a:xfrm>
                <a:off x="6534150" y="6076950"/>
                <a:ext cx="556895" cy="33337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5210175" y="5438775"/>
              <a:ext cx="118745" cy="66675"/>
            </p14:xfrm>
          </p:contentPart>
        </mc:Choice>
        <mc:Fallback xmlns="">
          <p:pic>
            <p:nvPicPr>
              <p:cNvPr id="45" name="墨迹 44"/>
            </p:nvPicPr>
            <p:blipFill>
              <a:blip r:embed="rId83"/>
            </p:blipFill>
            <p:spPr>
              <a:xfrm>
                <a:off x="5210175" y="5438775"/>
                <a:ext cx="118745" cy="6667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5890895" y="4791075"/>
              <a:ext cx="100330" cy="71120"/>
            </p14:xfrm>
          </p:contentPart>
        </mc:Choice>
        <mc:Fallback xmlns="">
          <p:pic>
            <p:nvPicPr>
              <p:cNvPr id="46" name="墨迹 45"/>
            </p:nvPicPr>
            <p:blipFill>
              <a:blip r:embed="rId85"/>
            </p:blipFill>
            <p:spPr>
              <a:xfrm>
                <a:off x="5890895" y="4791075"/>
                <a:ext cx="100330" cy="7112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7052945" y="4962525"/>
              <a:ext cx="128905" cy="61595"/>
            </p14:xfrm>
          </p:contentPart>
        </mc:Choice>
        <mc:Fallback xmlns="">
          <p:pic>
            <p:nvPicPr>
              <p:cNvPr id="47" name="墨迹 46"/>
            </p:nvPicPr>
            <p:blipFill>
              <a:blip r:embed="rId87"/>
            </p:blipFill>
            <p:spPr>
              <a:xfrm>
                <a:off x="7052945" y="4962525"/>
                <a:ext cx="128905" cy="6159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5300345" y="4814570"/>
              <a:ext cx="605155" cy="738505"/>
            </p14:xfrm>
          </p:contentPart>
        </mc:Choice>
        <mc:Fallback xmlns="">
          <p:pic>
            <p:nvPicPr>
              <p:cNvPr id="48" name="墨迹 47"/>
            </p:nvPicPr>
            <p:blipFill>
              <a:blip r:embed="rId89"/>
            </p:blipFill>
            <p:spPr>
              <a:xfrm>
                <a:off x="5300345" y="4814570"/>
                <a:ext cx="605155" cy="73850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5262245" y="4800600"/>
              <a:ext cx="666750" cy="676275"/>
            </p14:xfrm>
          </p:contentPart>
        </mc:Choice>
        <mc:Fallback xmlns="">
          <p:pic>
            <p:nvPicPr>
              <p:cNvPr id="49" name="墨迹 48"/>
            </p:nvPicPr>
            <p:blipFill>
              <a:blip r:embed="rId91"/>
            </p:blipFill>
            <p:spPr>
              <a:xfrm>
                <a:off x="5262245" y="4800600"/>
                <a:ext cx="666750" cy="67627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5986145" y="4814570"/>
              <a:ext cx="1195705" cy="161925"/>
            </p14:xfrm>
          </p:contentPart>
        </mc:Choice>
        <mc:Fallback xmlns="">
          <p:pic>
            <p:nvPicPr>
              <p:cNvPr id="50" name="墨迹 49"/>
            </p:nvPicPr>
            <p:blipFill>
              <a:blip r:embed="rId93"/>
            </p:blipFill>
            <p:spPr>
              <a:xfrm>
                <a:off x="5986145" y="4814570"/>
                <a:ext cx="1195705" cy="161925"/>
              </a:xfrm>
              <a:prstGeom prst="rect"/>
            </p:spPr>
          </p:pic>
        </mc:Fallback>
      </mc:AlternateContent>
    </p:spTree>
    <p:custDataLst>
      <p:tags r:id="rId9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Contents</a:t>
            </a:r>
            <a:endParaRPr lang="en-US" altLang="zh-CN"/>
          </a:p>
        </p:txBody>
      </p:sp>
      <p:sp>
        <p:nvSpPr>
          <p:cNvPr id="3" name="内容占位符 2"/>
          <p:cNvSpPr>
            <a:spLocks noGrp="1"/>
          </p:cNvSpPr>
          <p:nvPr>
            <p:ph idx="1"/>
          </p:nvPr>
        </p:nvSpPr>
        <p:spPr/>
        <p:txBody>
          <a:bodyPr/>
          <a:p>
            <a:r>
              <a:rPr lang="en-US" altLang="zh-CN"/>
              <a:t>Background</a:t>
            </a:r>
            <a:r>
              <a:rPr lang="en-US" altLang="zh-CN"/>
              <a:t>s</a:t>
            </a:r>
            <a:endParaRPr lang="en-US" altLang="zh-CN"/>
          </a:p>
          <a:p>
            <a:r>
              <a:rPr lang="en-US" altLang="zh-CN"/>
              <a:t>Method</a:t>
            </a:r>
            <a:endParaRPr lang="en-US" altLang="zh-CN"/>
          </a:p>
          <a:p>
            <a:r>
              <a:rPr lang="en-US" altLang="zh-CN"/>
              <a:t>Result</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Piecewise linear functions</a:t>
            </a:r>
            <a:endParaRPr lang="en-US" altLang="zh-CN">
              <a:sym typeface="+mn-ea"/>
            </a:endParaRPr>
          </a:p>
        </p:txBody>
      </p:sp>
      <p:sp>
        <p:nvSpPr>
          <p:cNvPr id="3" name="内容占位符 2"/>
          <p:cNvSpPr/>
          <p:nvPr>
            <p:ph idx="1"/>
          </p:nvPr>
        </p:nvSpPr>
        <p:spPr/>
        <p:txBody>
          <a:bodyPr/>
          <a:p>
            <a:r>
              <a:rPr lang="en-US" altLang="zh-CN"/>
              <a:t>We can use the connected component of lower link and upper link to decide the type of a point.</a:t>
            </a:r>
            <a:endParaRPr lang="en-US" altLang="zh-CN"/>
          </a:p>
          <a:p>
            <a:endParaRPr lang="en-US" altLang="zh-CN"/>
          </a:p>
          <a:p>
            <a:endParaRPr lang="en-US" altLang="zh-CN"/>
          </a:p>
          <a:p>
            <a:endParaRPr lang="en-US" altLang="zh-CN"/>
          </a:p>
        </p:txBody>
      </p:sp>
      <p:pic>
        <p:nvPicPr>
          <p:cNvPr id="6" name="图片 5"/>
          <p:cNvPicPr>
            <a:picLocks noChangeAspect="1"/>
          </p:cNvPicPr>
          <p:nvPr/>
        </p:nvPicPr>
        <p:blipFill>
          <a:blip r:embed="rId1"/>
          <a:stretch>
            <a:fillRect/>
          </a:stretch>
        </p:blipFill>
        <p:spPr>
          <a:xfrm>
            <a:off x="2374900" y="2933065"/>
            <a:ext cx="7442835" cy="2910840"/>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3362325" y="4181475"/>
              <a:ext cx="280670" cy="314325"/>
            </p14:xfrm>
          </p:contentPart>
        </mc:Choice>
        <mc:Fallback xmlns="">
          <p:pic>
            <p:nvPicPr>
              <p:cNvPr id="4" name="墨迹 3"/>
            </p:nvPicPr>
            <p:blipFill>
              <a:blip r:embed="rId3"/>
            </p:blipFill>
            <p:spPr>
              <a:xfrm>
                <a:off x="3362325" y="4181475"/>
                <a:ext cx="280670" cy="3143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766695" y="3333750"/>
              <a:ext cx="781050" cy="518795"/>
            </p14:xfrm>
          </p:contentPart>
        </mc:Choice>
        <mc:Fallback xmlns="">
          <p:pic>
            <p:nvPicPr>
              <p:cNvPr id="5" name="墨迹 4"/>
            </p:nvPicPr>
            <p:blipFill>
              <a:blip r:embed="rId5"/>
            </p:blipFill>
            <p:spPr>
              <a:xfrm>
                <a:off x="2766695" y="3333750"/>
                <a:ext cx="781050" cy="5187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476625" y="3400425"/>
              <a:ext cx="723900" cy="356870"/>
            </p14:xfrm>
          </p:contentPart>
        </mc:Choice>
        <mc:Fallback xmlns="">
          <p:pic>
            <p:nvPicPr>
              <p:cNvPr id="7" name="墨迹 6"/>
            </p:nvPicPr>
            <p:blipFill>
              <a:blip r:embed="rId7"/>
            </p:blipFill>
            <p:spPr>
              <a:xfrm>
                <a:off x="3476625" y="3400425"/>
                <a:ext cx="723900" cy="35687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4224020" y="3752850"/>
              <a:ext cx="119380" cy="99695"/>
            </p14:xfrm>
          </p:contentPart>
        </mc:Choice>
        <mc:Fallback xmlns="">
          <p:pic>
            <p:nvPicPr>
              <p:cNvPr id="8" name="墨迹 7"/>
            </p:nvPicPr>
            <p:blipFill>
              <a:blip r:embed="rId9"/>
            </p:blipFill>
            <p:spPr>
              <a:xfrm>
                <a:off x="4224020" y="3752850"/>
                <a:ext cx="119380" cy="9969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4305300" y="3823970"/>
              <a:ext cx="38100" cy="742950"/>
            </p14:xfrm>
          </p:contentPart>
        </mc:Choice>
        <mc:Fallback xmlns="">
          <p:pic>
            <p:nvPicPr>
              <p:cNvPr id="9" name="墨迹 8"/>
            </p:nvPicPr>
            <p:blipFill>
              <a:blip r:embed="rId11"/>
            </p:blipFill>
            <p:spPr>
              <a:xfrm>
                <a:off x="4305300" y="3823970"/>
                <a:ext cx="38100" cy="7429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4286250" y="4547870"/>
              <a:ext cx="23495" cy="271780"/>
            </p14:xfrm>
          </p:contentPart>
        </mc:Choice>
        <mc:Fallback xmlns="">
          <p:pic>
            <p:nvPicPr>
              <p:cNvPr id="10" name="墨迹 9"/>
            </p:nvPicPr>
            <p:blipFill>
              <a:blip r:embed="rId13"/>
            </p:blipFill>
            <p:spPr>
              <a:xfrm>
                <a:off x="4286250" y="4547870"/>
                <a:ext cx="23495" cy="27178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3604895" y="4733925"/>
              <a:ext cx="719455" cy="566420"/>
            </p14:xfrm>
          </p:contentPart>
        </mc:Choice>
        <mc:Fallback xmlns="">
          <p:pic>
            <p:nvPicPr>
              <p:cNvPr id="11" name="墨迹 10"/>
            </p:nvPicPr>
            <p:blipFill>
              <a:blip r:embed="rId15"/>
            </p:blipFill>
            <p:spPr>
              <a:xfrm>
                <a:off x="3604895" y="4733925"/>
                <a:ext cx="719455" cy="56642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2828925" y="4772025"/>
              <a:ext cx="861695" cy="480695"/>
            </p14:xfrm>
          </p:contentPart>
        </mc:Choice>
        <mc:Fallback xmlns="">
          <p:pic>
            <p:nvPicPr>
              <p:cNvPr id="12" name="墨迹 11"/>
            </p:nvPicPr>
            <p:blipFill>
              <a:blip r:embed="rId17"/>
            </p:blipFill>
            <p:spPr>
              <a:xfrm>
                <a:off x="2828925" y="4772025"/>
                <a:ext cx="861695" cy="48069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2738120" y="3943350"/>
              <a:ext cx="62230" cy="718820"/>
            </p14:xfrm>
          </p:contentPart>
        </mc:Choice>
        <mc:Fallback xmlns="">
          <p:pic>
            <p:nvPicPr>
              <p:cNvPr id="13" name="墨迹 12"/>
            </p:nvPicPr>
            <p:blipFill>
              <a:blip r:embed="rId19"/>
            </p:blipFill>
            <p:spPr>
              <a:xfrm>
                <a:off x="2738120" y="3943350"/>
                <a:ext cx="62230" cy="71882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2700020" y="3862070"/>
              <a:ext cx="786130" cy="1285875"/>
            </p14:xfrm>
          </p:contentPart>
        </mc:Choice>
        <mc:Fallback xmlns="">
          <p:pic>
            <p:nvPicPr>
              <p:cNvPr id="14" name="墨迹 13"/>
            </p:nvPicPr>
            <p:blipFill>
              <a:blip r:embed="rId21"/>
            </p:blipFill>
            <p:spPr>
              <a:xfrm>
                <a:off x="2700020" y="3862070"/>
                <a:ext cx="786130" cy="128587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3595370" y="4633595"/>
              <a:ext cx="666750" cy="528955"/>
            </p14:xfrm>
          </p:contentPart>
        </mc:Choice>
        <mc:Fallback xmlns="">
          <p:pic>
            <p:nvPicPr>
              <p:cNvPr id="15" name="墨迹 14"/>
            </p:nvPicPr>
            <p:blipFill>
              <a:blip r:embed="rId23"/>
            </p:blipFill>
            <p:spPr>
              <a:xfrm>
                <a:off x="3595370" y="4633595"/>
                <a:ext cx="666750" cy="52895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4181475" y="3900170"/>
              <a:ext cx="85725" cy="866775"/>
            </p14:xfrm>
          </p:contentPart>
        </mc:Choice>
        <mc:Fallback xmlns="">
          <p:pic>
            <p:nvPicPr>
              <p:cNvPr id="16" name="墨迹 15"/>
            </p:nvPicPr>
            <p:blipFill>
              <a:blip r:embed="rId25"/>
            </p:blipFill>
            <p:spPr>
              <a:xfrm>
                <a:off x="4181475" y="3900170"/>
                <a:ext cx="85725" cy="86677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4286250" y="3924300"/>
              <a:ext cx="52070" cy="609600"/>
            </p14:xfrm>
          </p:contentPart>
        </mc:Choice>
        <mc:Fallback xmlns="">
          <p:pic>
            <p:nvPicPr>
              <p:cNvPr id="17" name="墨迹 16"/>
            </p:nvPicPr>
            <p:blipFill>
              <a:blip r:embed="rId27"/>
            </p:blipFill>
            <p:spPr>
              <a:xfrm>
                <a:off x="4286250" y="3924300"/>
                <a:ext cx="52070" cy="6096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4300220" y="3890645"/>
              <a:ext cx="62230" cy="576580"/>
            </p14:xfrm>
          </p:contentPart>
        </mc:Choice>
        <mc:Fallback xmlns="">
          <p:pic>
            <p:nvPicPr>
              <p:cNvPr id="18" name="墨迹 17"/>
            </p:nvPicPr>
            <p:blipFill>
              <a:blip r:embed="rId29"/>
            </p:blipFill>
            <p:spPr>
              <a:xfrm>
                <a:off x="4300220" y="3890645"/>
                <a:ext cx="62230" cy="5765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3557270" y="3414395"/>
              <a:ext cx="795655" cy="523875"/>
            </p14:xfrm>
          </p:contentPart>
        </mc:Choice>
        <mc:Fallback xmlns="">
          <p:pic>
            <p:nvPicPr>
              <p:cNvPr id="19" name="墨迹 18"/>
            </p:nvPicPr>
            <p:blipFill>
              <a:blip r:embed="rId31"/>
            </p:blipFill>
            <p:spPr>
              <a:xfrm>
                <a:off x="3557270" y="3414395"/>
                <a:ext cx="795655" cy="5238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2819400" y="3395345"/>
              <a:ext cx="747395" cy="504825"/>
            </p14:xfrm>
          </p:contentPart>
        </mc:Choice>
        <mc:Fallback xmlns="">
          <p:pic>
            <p:nvPicPr>
              <p:cNvPr id="20" name="墨迹 19"/>
            </p:nvPicPr>
            <p:blipFill>
              <a:blip r:embed="rId33"/>
            </p:blipFill>
            <p:spPr>
              <a:xfrm>
                <a:off x="2819400" y="3395345"/>
                <a:ext cx="747395" cy="50482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2766695" y="3328670"/>
              <a:ext cx="723900" cy="567055"/>
            </p14:xfrm>
          </p:contentPart>
        </mc:Choice>
        <mc:Fallback xmlns="">
          <p:pic>
            <p:nvPicPr>
              <p:cNvPr id="21" name="墨迹 20"/>
            </p:nvPicPr>
            <p:blipFill>
              <a:blip r:embed="rId35"/>
            </p:blipFill>
            <p:spPr>
              <a:xfrm>
                <a:off x="2766695" y="3328670"/>
                <a:ext cx="723900" cy="56705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3519170" y="3381375"/>
              <a:ext cx="828675" cy="480695"/>
            </p14:xfrm>
          </p:contentPart>
        </mc:Choice>
        <mc:Fallback xmlns="">
          <p:pic>
            <p:nvPicPr>
              <p:cNvPr id="22" name="墨迹 21"/>
            </p:nvPicPr>
            <p:blipFill>
              <a:blip r:embed="rId37"/>
            </p:blipFill>
            <p:spPr>
              <a:xfrm>
                <a:off x="3519170" y="3381375"/>
                <a:ext cx="828675" cy="48069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4290695" y="3800475"/>
              <a:ext cx="47625" cy="699770"/>
            </p14:xfrm>
          </p:contentPart>
        </mc:Choice>
        <mc:Fallback xmlns="">
          <p:pic>
            <p:nvPicPr>
              <p:cNvPr id="23" name="墨迹 22"/>
            </p:nvPicPr>
            <p:blipFill>
              <a:blip r:embed="rId39"/>
            </p:blipFill>
            <p:spPr>
              <a:xfrm>
                <a:off x="4290695" y="3800475"/>
                <a:ext cx="47625" cy="69977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4276725" y="4457700"/>
              <a:ext cx="80645" cy="180975"/>
            </p14:xfrm>
          </p:contentPart>
        </mc:Choice>
        <mc:Fallback xmlns="">
          <p:pic>
            <p:nvPicPr>
              <p:cNvPr id="24" name="墨迹 23"/>
            </p:nvPicPr>
            <p:blipFill>
              <a:blip r:embed="rId41"/>
            </p:blipFill>
            <p:spPr>
              <a:xfrm>
                <a:off x="4276725" y="4457700"/>
                <a:ext cx="80645" cy="18097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4229100" y="4010025"/>
              <a:ext cx="80645" cy="623570"/>
            </p14:xfrm>
          </p:contentPart>
        </mc:Choice>
        <mc:Fallback xmlns="">
          <p:pic>
            <p:nvPicPr>
              <p:cNvPr id="25" name="墨迹 24"/>
            </p:nvPicPr>
            <p:blipFill>
              <a:blip r:embed="rId43"/>
            </p:blipFill>
            <p:spPr>
              <a:xfrm>
                <a:off x="4229100" y="4010025"/>
                <a:ext cx="80645" cy="62357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3714750" y="4605020"/>
              <a:ext cx="623570" cy="557530"/>
            </p14:xfrm>
          </p:contentPart>
        </mc:Choice>
        <mc:Fallback xmlns="">
          <p:pic>
            <p:nvPicPr>
              <p:cNvPr id="26" name="墨迹 25"/>
            </p:nvPicPr>
            <p:blipFill>
              <a:blip r:embed="rId45"/>
            </p:blipFill>
            <p:spPr>
              <a:xfrm>
                <a:off x="3714750" y="4605020"/>
                <a:ext cx="623570" cy="55753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2724150" y="4624070"/>
              <a:ext cx="1280795" cy="586105"/>
            </p14:xfrm>
          </p:contentPart>
        </mc:Choice>
        <mc:Fallback xmlns="">
          <p:pic>
            <p:nvPicPr>
              <p:cNvPr id="27" name="墨迹 26"/>
            </p:nvPicPr>
            <p:blipFill>
              <a:blip r:embed="rId47"/>
            </p:blipFill>
            <p:spPr>
              <a:xfrm>
                <a:off x="2724150" y="4624070"/>
                <a:ext cx="1280795" cy="5861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2700020" y="3919220"/>
              <a:ext cx="52705" cy="676275"/>
            </p14:xfrm>
          </p:contentPart>
        </mc:Choice>
        <mc:Fallback xmlns="">
          <p:pic>
            <p:nvPicPr>
              <p:cNvPr id="28" name="墨迹 27"/>
            </p:nvPicPr>
            <p:blipFill>
              <a:blip r:embed="rId49"/>
            </p:blipFill>
            <p:spPr>
              <a:xfrm>
                <a:off x="2700020" y="3919220"/>
                <a:ext cx="52705" cy="67627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2838450" y="3471545"/>
              <a:ext cx="657225" cy="414655"/>
            </p14:xfrm>
          </p:contentPart>
        </mc:Choice>
        <mc:Fallback xmlns="">
          <p:pic>
            <p:nvPicPr>
              <p:cNvPr id="29" name="墨迹 28"/>
            </p:nvPicPr>
            <p:blipFill>
              <a:blip r:embed="rId51"/>
            </p:blipFill>
            <p:spPr>
              <a:xfrm>
                <a:off x="2838450" y="3471545"/>
                <a:ext cx="657225" cy="41465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3143250" y="3467100"/>
              <a:ext cx="366395" cy="276225"/>
            </p14:xfrm>
          </p:contentPart>
        </mc:Choice>
        <mc:Fallback xmlns="">
          <p:pic>
            <p:nvPicPr>
              <p:cNvPr id="30" name="墨迹 29"/>
            </p:nvPicPr>
            <p:blipFill>
              <a:blip r:embed="rId53"/>
            </p:blipFill>
            <p:spPr>
              <a:xfrm>
                <a:off x="3143250" y="3467100"/>
                <a:ext cx="366395" cy="27622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6105525" y="4705350"/>
              <a:ext cx="4445" cy="13970"/>
            </p14:xfrm>
          </p:contentPart>
        </mc:Choice>
        <mc:Fallback xmlns="">
          <p:pic>
            <p:nvPicPr>
              <p:cNvPr id="31" name="墨迹 30"/>
            </p:nvPicPr>
            <p:blipFill>
              <a:blip r:embed="rId55"/>
            </p:blipFill>
            <p:spPr>
              <a:xfrm>
                <a:off x="6105525" y="4705350"/>
                <a:ext cx="4445" cy="1397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6109970" y="4728845"/>
              <a:ext cx="5080" cy="28575"/>
            </p14:xfrm>
          </p:contentPart>
        </mc:Choice>
        <mc:Fallback xmlns="">
          <p:pic>
            <p:nvPicPr>
              <p:cNvPr id="32" name="墨迹 31"/>
            </p:nvPicPr>
            <p:blipFill>
              <a:blip r:embed="rId57"/>
            </p:blipFill>
            <p:spPr>
              <a:xfrm>
                <a:off x="6109970" y="4728845"/>
                <a:ext cx="5080" cy="285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6419850" y="3909695"/>
              <a:ext cx="9525" cy="360"/>
            </p14:xfrm>
          </p:contentPart>
        </mc:Choice>
        <mc:Fallback xmlns="">
          <p:pic>
            <p:nvPicPr>
              <p:cNvPr id="33" name="墨迹 32"/>
            </p:nvPicPr>
            <p:blipFill>
              <a:blip r:embed="rId59"/>
            </p:blipFill>
            <p:spPr>
              <a:xfrm>
                <a:off x="6419850" y="3909695"/>
                <a:ext cx="9525" cy="3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6414770" y="3871595"/>
              <a:ext cx="9525" cy="28575"/>
            </p14:xfrm>
          </p:contentPart>
        </mc:Choice>
        <mc:Fallback xmlns="">
          <p:pic>
            <p:nvPicPr>
              <p:cNvPr id="34" name="墨迹 33"/>
            </p:nvPicPr>
            <p:blipFill>
              <a:blip r:embed="rId61"/>
            </p:blipFill>
            <p:spPr>
              <a:xfrm>
                <a:off x="6414770" y="3871595"/>
                <a:ext cx="9525" cy="285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6410325" y="3795395"/>
              <a:ext cx="360" cy="43180"/>
            </p14:xfrm>
          </p:contentPart>
        </mc:Choice>
        <mc:Fallback xmlns="">
          <p:pic>
            <p:nvPicPr>
              <p:cNvPr id="35" name="墨迹 34"/>
            </p:nvPicPr>
            <p:blipFill>
              <a:blip r:embed="rId63"/>
            </p:blipFill>
            <p:spPr>
              <a:xfrm>
                <a:off x="6410325" y="3795395"/>
                <a:ext cx="360" cy="4318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6395720" y="3800475"/>
              <a:ext cx="9525" cy="360"/>
            </p14:xfrm>
          </p:contentPart>
        </mc:Choice>
        <mc:Fallback xmlns="">
          <p:pic>
            <p:nvPicPr>
              <p:cNvPr id="36" name="墨迹 35"/>
            </p:nvPicPr>
            <p:blipFill>
              <a:blip r:embed="rId59"/>
            </p:blipFill>
            <p:spPr>
              <a:xfrm>
                <a:off x="6395720" y="3800475"/>
                <a:ext cx="9525" cy="36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6419850" y="3814445"/>
              <a:ext cx="9525" cy="360"/>
            </p14:xfrm>
          </p:contentPart>
        </mc:Choice>
        <mc:Fallback xmlns="">
          <p:pic>
            <p:nvPicPr>
              <p:cNvPr id="37" name="墨迹 36"/>
            </p:nvPicPr>
            <p:blipFill>
              <a:blip r:embed="rId59"/>
            </p:blipFill>
            <p:spPr>
              <a:xfrm>
                <a:off x="6419850" y="3814445"/>
                <a:ext cx="9525" cy="3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6186170" y="3819525"/>
              <a:ext cx="371475" cy="990600"/>
            </p14:xfrm>
          </p:contentPart>
        </mc:Choice>
        <mc:Fallback xmlns="">
          <p:pic>
            <p:nvPicPr>
              <p:cNvPr id="38" name="墨迹 37"/>
            </p:nvPicPr>
            <p:blipFill>
              <a:blip r:embed="rId67"/>
            </p:blipFill>
            <p:spPr>
              <a:xfrm>
                <a:off x="6186170" y="3819525"/>
                <a:ext cx="371475" cy="9906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7776845" y="3771900"/>
              <a:ext cx="400050" cy="990600"/>
            </p14:xfrm>
          </p:contentPart>
        </mc:Choice>
        <mc:Fallback xmlns="">
          <p:pic>
            <p:nvPicPr>
              <p:cNvPr id="39" name="墨迹 38"/>
            </p:nvPicPr>
            <p:blipFill>
              <a:blip r:embed="rId69"/>
            </p:blipFill>
            <p:spPr>
              <a:xfrm>
                <a:off x="7776845" y="3771900"/>
                <a:ext cx="400050" cy="9906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0" name="墨迹 39"/>
              <p14:cNvContentPartPr/>
              <p14:nvPr/>
            </p14:nvContentPartPr>
            <p14:xfrm>
              <a:off x="6505575" y="4819650"/>
              <a:ext cx="581025" cy="404495"/>
            </p14:xfrm>
          </p:contentPart>
        </mc:Choice>
        <mc:Fallback xmlns="">
          <p:pic>
            <p:nvPicPr>
              <p:cNvPr id="40" name="墨迹 39"/>
            </p:nvPicPr>
            <p:blipFill>
              <a:blip r:embed="rId71"/>
            </p:blipFill>
            <p:spPr>
              <a:xfrm>
                <a:off x="6505575" y="4819650"/>
                <a:ext cx="581025" cy="40449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1" name="墨迹 40"/>
              <p14:cNvContentPartPr/>
              <p14:nvPr/>
            </p14:nvContentPartPr>
            <p14:xfrm>
              <a:off x="7181850" y="4728845"/>
              <a:ext cx="695325" cy="447675"/>
            </p14:xfrm>
          </p:contentPart>
        </mc:Choice>
        <mc:Fallback xmlns="">
          <p:pic>
            <p:nvPicPr>
              <p:cNvPr id="41" name="墨迹 40"/>
            </p:nvPicPr>
            <p:blipFill>
              <a:blip r:embed="rId73"/>
            </p:blipFill>
            <p:spPr>
              <a:xfrm>
                <a:off x="7181850" y="4728845"/>
                <a:ext cx="695325" cy="44767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2" name="墨迹 41"/>
              <p14:cNvContentPartPr/>
              <p14:nvPr/>
            </p14:nvContentPartPr>
            <p14:xfrm>
              <a:off x="6657975" y="3395345"/>
              <a:ext cx="366395" cy="323850"/>
            </p14:xfrm>
          </p:contentPart>
        </mc:Choice>
        <mc:Fallback xmlns="">
          <p:pic>
            <p:nvPicPr>
              <p:cNvPr id="42" name="墨迹 41"/>
            </p:nvPicPr>
            <p:blipFill>
              <a:blip r:embed="rId75"/>
            </p:blipFill>
            <p:spPr>
              <a:xfrm>
                <a:off x="6657975" y="3395345"/>
                <a:ext cx="366395" cy="32385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3" name="墨迹 42"/>
              <p14:cNvContentPartPr/>
              <p14:nvPr/>
            </p14:nvContentPartPr>
            <p14:xfrm>
              <a:off x="7062470" y="3448050"/>
              <a:ext cx="557530" cy="347345"/>
            </p14:xfrm>
          </p:contentPart>
        </mc:Choice>
        <mc:Fallback xmlns="">
          <p:pic>
            <p:nvPicPr>
              <p:cNvPr id="43" name="墨迹 42"/>
            </p:nvPicPr>
            <p:blipFill>
              <a:blip r:embed="rId77"/>
            </p:blipFill>
            <p:spPr>
              <a:xfrm>
                <a:off x="7062470" y="3448050"/>
                <a:ext cx="557530" cy="34734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4" name="墨迹 43"/>
              <p14:cNvContentPartPr/>
              <p14:nvPr/>
            </p14:nvContentPartPr>
            <p14:xfrm>
              <a:off x="8395970" y="5676900"/>
              <a:ext cx="1143000" cy="200025"/>
            </p14:xfrm>
          </p:contentPart>
        </mc:Choice>
        <mc:Fallback xmlns="">
          <p:pic>
            <p:nvPicPr>
              <p:cNvPr id="44" name="墨迹 43"/>
            </p:nvPicPr>
            <p:blipFill>
              <a:blip r:embed="rId79"/>
            </p:blipFill>
            <p:spPr>
              <a:xfrm>
                <a:off x="8395970" y="5676900"/>
                <a:ext cx="1143000" cy="20002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5" name="墨迹 44"/>
              <p14:cNvContentPartPr/>
              <p14:nvPr/>
            </p14:nvContentPartPr>
            <p14:xfrm>
              <a:off x="2766695" y="5881370"/>
              <a:ext cx="6872605" cy="285750"/>
            </p14:xfrm>
          </p:contentPart>
        </mc:Choice>
        <mc:Fallback xmlns="">
          <p:pic>
            <p:nvPicPr>
              <p:cNvPr id="45" name="墨迹 44"/>
            </p:nvPicPr>
            <p:blipFill>
              <a:blip r:embed="rId81"/>
            </p:blipFill>
            <p:spPr>
              <a:xfrm>
                <a:off x="2766695" y="5881370"/>
                <a:ext cx="6872605" cy="2857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6" name="墨迹 45"/>
              <p14:cNvContentPartPr/>
              <p14:nvPr/>
            </p14:nvContentPartPr>
            <p14:xfrm>
              <a:off x="918845" y="1166495"/>
              <a:ext cx="5577205" cy="171450"/>
            </p14:xfrm>
          </p:contentPart>
        </mc:Choice>
        <mc:Fallback xmlns="">
          <p:pic>
            <p:nvPicPr>
              <p:cNvPr id="46" name="墨迹 45"/>
            </p:nvPicPr>
            <p:blipFill>
              <a:blip r:embed="rId83"/>
            </p:blipFill>
            <p:spPr>
              <a:xfrm>
                <a:off x="918845" y="1166495"/>
                <a:ext cx="5577205" cy="171450"/>
              </a:xfrm>
              <a:prstGeom prst="rect"/>
            </p:spPr>
          </p:pic>
        </mc:Fallback>
      </mc:AlternateContent>
    </p:spTree>
    <p:custDataLst>
      <p:tags r:id="rId8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Piecewise linear functions</a:t>
            </a:r>
            <a:endParaRPr lang="en-US" altLang="zh-CN">
              <a:sym typeface="+mn-ea"/>
            </a:endParaRPr>
          </a:p>
        </p:txBody>
      </p:sp>
      <p:sp>
        <p:nvSpPr>
          <p:cNvPr id="3" name="内容占位符 2"/>
          <p:cNvSpPr/>
          <p:nvPr>
            <p:ph idx="1"/>
          </p:nvPr>
        </p:nvSpPr>
        <p:spPr/>
        <p:txBody>
          <a:bodyPr/>
          <a:p>
            <a:r>
              <a:rPr lang="en-US" altLang="zh-CN"/>
              <a:t>We can use the connected component of lower link and upper link to decide the type of a point.</a:t>
            </a:r>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1"/>
          <a:stretch>
            <a:fillRect/>
          </a:stretch>
        </p:blipFill>
        <p:spPr>
          <a:xfrm>
            <a:off x="2019935" y="2259330"/>
            <a:ext cx="2887345" cy="3637915"/>
          </a:xfrm>
          <a:prstGeom prst="rect">
            <a:avLst/>
          </a:prstGeom>
        </p:spPr>
      </p:pic>
      <p:pic>
        <p:nvPicPr>
          <p:cNvPr id="5" name="图片 4"/>
          <p:cNvPicPr>
            <a:picLocks noChangeAspect="1"/>
          </p:cNvPicPr>
          <p:nvPr/>
        </p:nvPicPr>
        <p:blipFill>
          <a:blip r:embed="rId2"/>
          <a:stretch>
            <a:fillRect/>
          </a:stretch>
        </p:blipFill>
        <p:spPr>
          <a:xfrm>
            <a:off x="5626735" y="2325370"/>
            <a:ext cx="5950585" cy="3571875"/>
          </a:xfrm>
          <a:prstGeom prst="rect">
            <a:avLst/>
          </a:prstGeom>
        </p:spPr>
      </p:pic>
      <p:sp>
        <p:nvSpPr>
          <p:cNvPr id="7" name="文本框 6"/>
          <p:cNvSpPr txBox="1"/>
          <p:nvPr/>
        </p:nvSpPr>
        <p:spPr>
          <a:xfrm>
            <a:off x="2019935" y="6249670"/>
            <a:ext cx="2886710" cy="368300"/>
          </a:xfrm>
          <a:prstGeom prst="rect">
            <a:avLst/>
          </a:prstGeom>
          <a:noFill/>
        </p:spPr>
        <p:txBody>
          <a:bodyPr wrap="square" rtlCol="0">
            <a:spAutoFit/>
          </a:bodyPr>
          <a:p>
            <a:pPr algn="ctr"/>
            <a:r>
              <a:rPr lang="en-US" altLang="zh-CN"/>
              <a:t>1-fold saddle </a:t>
            </a:r>
            <a:endParaRPr lang="en-US" altLang="zh-CN"/>
          </a:p>
        </p:txBody>
      </p:sp>
      <p:sp>
        <p:nvSpPr>
          <p:cNvPr id="8" name="文本框 7"/>
          <p:cNvSpPr txBox="1"/>
          <p:nvPr/>
        </p:nvSpPr>
        <p:spPr>
          <a:xfrm>
            <a:off x="5626735" y="6249670"/>
            <a:ext cx="2886710" cy="368300"/>
          </a:xfrm>
          <a:prstGeom prst="rect">
            <a:avLst/>
          </a:prstGeom>
          <a:noFill/>
        </p:spPr>
        <p:txBody>
          <a:bodyPr wrap="square" rtlCol="0">
            <a:spAutoFit/>
          </a:bodyPr>
          <a:p>
            <a:pPr algn="ctr"/>
            <a:r>
              <a:rPr lang="en-US" altLang="zh-CN"/>
              <a:t>2-fold saddle </a:t>
            </a:r>
            <a:endParaRPr lang="en-US" altLang="zh-CN"/>
          </a:p>
        </p:txBody>
      </p:sp>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6414770" y="6557645"/>
              <a:ext cx="1310005" cy="85725"/>
            </p14:xfrm>
          </p:contentPart>
        </mc:Choice>
        <mc:Fallback xmlns="">
          <p:pic>
            <p:nvPicPr>
              <p:cNvPr id="6" name="墨迹 5"/>
            </p:nvPicPr>
            <p:blipFill>
              <a:blip r:embed="rId4"/>
            </p:blipFill>
            <p:spPr>
              <a:xfrm>
                <a:off x="6414770" y="6557645"/>
                <a:ext cx="1310005" cy="857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6257925" y="6109970"/>
              <a:ext cx="1604645" cy="609600"/>
            </p14:xfrm>
          </p:contentPart>
        </mc:Choice>
        <mc:Fallback xmlns="">
          <p:pic>
            <p:nvPicPr>
              <p:cNvPr id="9" name="墨迹 8"/>
            </p:nvPicPr>
            <p:blipFill>
              <a:blip r:embed="rId6"/>
            </p:blipFill>
            <p:spPr>
              <a:xfrm>
                <a:off x="6257925" y="6109970"/>
                <a:ext cx="1604645" cy="609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2628900" y="6076950"/>
              <a:ext cx="1381125" cy="690245"/>
            </p14:xfrm>
          </p:contentPart>
        </mc:Choice>
        <mc:Fallback xmlns="">
          <p:pic>
            <p:nvPicPr>
              <p:cNvPr id="10" name="墨迹 9"/>
            </p:nvPicPr>
            <p:blipFill>
              <a:blip r:embed="rId8"/>
            </p:blipFill>
            <p:spPr>
              <a:xfrm>
                <a:off x="2628900" y="6076950"/>
                <a:ext cx="1381125" cy="69024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6296025" y="6052820"/>
              <a:ext cx="1438275" cy="714375"/>
            </p14:xfrm>
          </p:contentPart>
        </mc:Choice>
        <mc:Fallback xmlns="">
          <p:pic>
            <p:nvPicPr>
              <p:cNvPr id="11" name="墨迹 10"/>
            </p:nvPicPr>
            <p:blipFill>
              <a:blip r:embed="rId10"/>
            </p:blipFill>
            <p:spPr>
              <a:xfrm>
                <a:off x="6296025" y="6052820"/>
                <a:ext cx="1438275" cy="7143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5724525" y="3385820"/>
              <a:ext cx="242570" cy="233680"/>
            </p14:xfrm>
          </p:contentPart>
        </mc:Choice>
        <mc:Fallback xmlns="">
          <p:pic>
            <p:nvPicPr>
              <p:cNvPr id="12" name="墨迹 11"/>
            </p:nvPicPr>
            <p:blipFill>
              <a:blip r:embed="rId12"/>
            </p:blipFill>
            <p:spPr>
              <a:xfrm>
                <a:off x="5724525" y="3385820"/>
                <a:ext cx="242570" cy="2336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8229600" y="3362325"/>
              <a:ext cx="228600" cy="257175"/>
            </p14:xfrm>
          </p:contentPart>
        </mc:Choice>
        <mc:Fallback xmlns="">
          <p:pic>
            <p:nvPicPr>
              <p:cNvPr id="13" name="墨迹 12"/>
            </p:nvPicPr>
            <p:blipFill>
              <a:blip r:embed="rId14"/>
            </p:blipFill>
            <p:spPr>
              <a:xfrm>
                <a:off x="8229600" y="3362325"/>
                <a:ext cx="228600" cy="2571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6995795" y="5557520"/>
              <a:ext cx="167005" cy="176530"/>
            </p14:xfrm>
          </p:contentPart>
        </mc:Choice>
        <mc:Fallback xmlns="">
          <p:pic>
            <p:nvPicPr>
              <p:cNvPr id="14" name="墨迹 13"/>
            </p:nvPicPr>
            <p:blipFill>
              <a:blip r:embed="rId16"/>
            </p:blipFill>
            <p:spPr>
              <a:xfrm>
                <a:off x="6995795" y="5557520"/>
                <a:ext cx="167005" cy="17653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5" name="墨迹 14"/>
              <p14:cNvContentPartPr/>
              <p14:nvPr/>
            </p14:nvContentPartPr>
            <p14:xfrm>
              <a:off x="5728970" y="3366770"/>
              <a:ext cx="205105" cy="205105"/>
            </p14:xfrm>
          </p:contentPart>
        </mc:Choice>
        <mc:Fallback xmlns="">
          <p:pic>
            <p:nvPicPr>
              <p:cNvPr id="15" name="墨迹 14"/>
            </p:nvPicPr>
            <p:blipFill>
              <a:blip r:embed="rId18"/>
            </p:blipFill>
            <p:spPr>
              <a:xfrm>
                <a:off x="5728970" y="3366770"/>
                <a:ext cx="205105" cy="2051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6" name="墨迹 15"/>
              <p14:cNvContentPartPr/>
              <p14:nvPr/>
            </p14:nvContentPartPr>
            <p14:xfrm>
              <a:off x="5776595" y="4805045"/>
              <a:ext cx="147955" cy="200025"/>
            </p14:xfrm>
          </p:contentPart>
        </mc:Choice>
        <mc:Fallback xmlns="">
          <p:pic>
            <p:nvPicPr>
              <p:cNvPr id="16" name="墨迹 15"/>
            </p:nvPicPr>
            <p:blipFill>
              <a:blip r:embed="rId20"/>
            </p:blipFill>
            <p:spPr>
              <a:xfrm>
                <a:off x="5776595" y="4805045"/>
                <a:ext cx="147955" cy="2000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6905625" y="2724150"/>
              <a:ext cx="156845" cy="171450"/>
            </p14:xfrm>
          </p:contentPart>
        </mc:Choice>
        <mc:Fallback xmlns="">
          <p:pic>
            <p:nvPicPr>
              <p:cNvPr id="17" name="墨迹 16"/>
            </p:nvPicPr>
            <p:blipFill>
              <a:blip r:embed="rId22"/>
            </p:blipFill>
            <p:spPr>
              <a:xfrm>
                <a:off x="6905625" y="2724150"/>
                <a:ext cx="156845" cy="1714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8220075" y="4805045"/>
              <a:ext cx="228600" cy="209550"/>
            </p14:xfrm>
          </p:contentPart>
        </mc:Choice>
        <mc:Fallback xmlns="">
          <p:pic>
            <p:nvPicPr>
              <p:cNvPr id="18" name="墨迹 17"/>
            </p:nvPicPr>
            <p:blipFill>
              <a:blip r:embed="rId24"/>
            </p:blipFill>
            <p:spPr>
              <a:xfrm>
                <a:off x="8220075" y="4805045"/>
                <a:ext cx="228600" cy="2095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6486525" y="6500495"/>
              <a:ext cx="1209675" cy="81280"/>
            </p14:xfrm>
          </p:contentPart>
        </mc:Choice>
        <mc:Fallback xmlns="">
          <p:pic>
            <p:nvPicPr>
              <p:cNvPr id="19" name="墨迹 18"/>
            </p:nvPicPr>
            <p:blipFill>
              <a:blip r:embed="rId26"/>
            </p:blipFill>
            <p:spPr>
              <a:xfrm>
                <a:off x="6486525" y="6500495"/>
                <a:ext cx="1209675" cy="812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0" name="墨迹 19"/>
              <p14:cNvContentPartPr/>
              <p14:nvPr/>
            </p14:nvContentPartPr>
            <p14:xfrm>
              <a:off x="6443345" y="6100445"/>
              <a:ext cx="1157605" cy="500380"/>
            </p14:xfrm>
          </p:contentPart>
        </mc:Choice>
        <mc:Fallback xmlns="">
          <p:pic>
            <p:nvPicPr>
              <p:cNvPr id="20" name="墨迹 19"/>
            </p:nvPicPr>
            <p:blipFill>
              <a:blip r:embed="rId28"/>
            </p:blipFill>
            <p:spPr>
              <a:xfrm>
                <a:off x="6443345" y="6100445"/>
                <a:ext cx="1157605" cy="5003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1" name="墨迹 20"/>
              <p14:cNvContentPartPr/>
              <p14:nvPr/>
            </p14:nvContentPartPr>
            <p14:xfrm>
              <a:off x="9091295" y="5972175"/>
              <a:ext cx="1938655" cy="104775"/>
            </p14:xfrm>
          </p:contentPart>
        </mc:Choice>
        <mc:Fallback xmlns="">
          <p:pic>
            <p:nvPicPr>
              <p:cNvPr id="21" name="墨迹 20"/>
            </p:nvPicPr>
            <p:blipFill>
              <a:blip r:embed="rId30"/>
            </p:blipFill>
            <p:spPr>
              <a:xfrm>
                <a:off x="9091295" y="5972175"/>
                <a:ext cx="1938655" cy="10477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2" name="墨迹 21"/>
              <p14:cNvContentPartPr/>
              <p14:nvPr/>
            </p14:nvContentPartPr>
            <p14:xfrm>
              <a:off x="9410700" y="6086475"/>
              <a:ext cx="1366520" cy="52070"/>
            </p14:xfrm>
          </p:contentPart>
        </mc:Choice>
        <mc:Fallback xmlns="">
          <p:pic>
            <p:nvPicPr>
              <p:cNvPr id="22" name="墨迹 21"/>
            </p:nvPicPr>
            <p:blipFill>
              <a:blip r:embed="rId32"/>
            </p:blipFill>
            <p:spPr>
              <a:xfrm>
                <a:off x="9410700" y="6086475"/>
                <a:ext cx="1366520" cy="5207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3" name="墨迹 22"/>
              <p14:cNvContentPartPr/>
              <p14:nvPr/>
            </p14:nvContentPartPr>
            <p14:xfrm>
              <a:off x="9686925" y="6119495"/>
              <a:ext cx="1162050" cy="52705"/>
            </p14:xfrm>
          </p:contentPart>
        </mc:Choice>
        <mc:Fallback xmlns="">
          <p:pic>
            <p:nvPicPr>
              <p:cNvPr id="23" name="墨迹 22"/>
            </p:nvPicPr>
            <p:blipFill>
              <a:blip r:embed="rId34"/>
            </p:blipFill>
            <p:spPr>
              <a:xfrm>
                <a:off x="9686925" y="6119495"/>
                <a:ext cx="1162050" cy="52705"/>
              </a:xfrm>
              <a:prstGeom prst="rect"/>
            </p:spPr>
          </p:pic>
        </mc:Fallback>
      </mc:AlternateContent>
    </p:spTree>
    <p:custDataLst>
      <p:tags r:id="rId3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Persistence</a:t>
            </a:r>
            <a:endParaRPr lang="en-US" altLang="zh-CN">
              <a:sym typeface="+mn-ea"/>
            </a:endParaRPr>
          </a:p>
        </p:txBody>
      </p:sp>
      <p:sp>
        <p:nvSpPr>
          <p:cNvPr id="3" name="内容占位符 2"/>
          <p:cNvSpPr/>
          <p:nvPr>
            <p:ph idx="1"/>
          </p:nvPr>
        </p:nvSpPr>
        <p:spPr/>
        <p:txBody>
          <a:bodyPr/>
          <a:p>
            <a:r>
              <a:rPr lang="en-US" altLang="zh-CN"/>
              <a:t>Also we can call it </a:t>
            </a:r>
            <a:r>
              <a:rPr lang="en-US" altLang="zh-CN" b="1"/>
              <a:t>importance. It is a measure to tell how important a pair of critical points is.</a:t>
            </a:r>
            <a:endParaRPr lang="en-US" altLang="zh-CN" b="1"/>
          </a:p>
          <a:p>
            <a:r>
              <a:rPr lang="en-US" altLang="zh-CN"/>
              <a:t>The persistence of u and of v (both critical points):</a:t>
            </a:r>
            <a:endParaRPr lang="en-US" altLang="zh-CN"/>
          </a:p>
          <a:p>
            <a:endParaRPr lang="en-US" altLang="zh-CN"/>
          </a:p>
        </p:txBody>
      </p:sp>
      <p:graphicFrame>
        <p:nvGraphicFramePr>
          <p:cNvPr id="9" name="对象 8">
            <a:hlinkClick r:id="" action="ppaction://ole?verb="/>
          </p:cNvPr>
          <p:cNvGraphicFramePr>
            <a:graphicFrameLocks noChangeAspect="1"/>
          </p:cNvGraphicFramePr>
          <p:nvPr/>
        </p:nvGraphicFramePr>
        <p:xfrm>
          <a:off x="4683760" y="3064510"/>
          <a:ext cx="2818130" cy="570865"/>
        </p:xfrm>
        <a:graphic>
          <a:graphicData uri="http://schemas.openxmlformats.org/presentationml/2006/ole">
            <mc:AlternateContent xmlns:mc="http://schemas.openxmlformats.org/markup-compatibility/2006">
              <mc:Choice xmlns:v="urn:schemas-microsoft-com:vml" Requires="v">
                <p:oleObj spid="_x0000_s1025" name="" r:id="rId1" imgW="1002665" imgH="203200" progId="Equation.KSEE3">
                  <p:embed/>
                </p:oleObj>
              </mc:Choice>
              <mc:Fallback>
                <p:oleObj name="" r:id="rId1" imgW="1002665" imgH="203200" progId="Equation.KSEE3">
                  <p:embed/>
                  <p:pic>
                    <p:nvPicPr>
                      <p:cNvPr id="0" name="图片 1024"/>
                      <p:cNvPicPr/>
                      <p:nvPr/>
                    </p:nvPicPr>
                    <p:blipFill>
                      <a:blip r:embed="rId2"/>
                      <a:stretch>
                        <a:fillRect/>
                      </a:stretch>
                    </p:blipFill>
                    <p:spPr>
                      <a:xfrm>
                        <a:off x="4683760" y="3064510"/>
                        <a:ext cx="2818130" cy="57086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705350" y="3705225"/>
              <a:ext cx="2800350" cy="123825"/>
            </p14:xfrm>
          </p:contentPart>
        </mc:Choice>
        <mc:Fallback xmlns="">
          <p:pic>
            <p:nvPicPr>
              <p:cNvPr id="4" name="墨迹 3"/>
            </p:nvPicPr>
            <p:blipFill>
              <a:blip r:embed="rId4"/>
            </p:blipFill>
            <p:spPr>
              <a:xfrm>
                <a:off x="4705350" y="3705225"/>
                <a:ext cx="2800350" cy="123825"/>
              </a:xfrm>
              <a:prstGeom prst="rect"/>
            </p:spPr>
          </p:pic>
        </mc:Fallback>
      </mc:AlternateContent>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Method</a:t>
            </a:r>
            <a:endParaRPr lang="en-US" altLang="zh-CN">
              <a:sym typeface="+mn-ea"/>
            </a:endParaRPr>
          </a:p>
        </p:txBody>
      </p:sp>
      <p:sp>
        <p:nvSpPr>
          <p:cNvPr id="3" name="内容占位符 2"/>
          <p:cNvSpPr/>
          <p:nvPr>
            <p:ph idx="1"/>
          </p:nvPr>
        </p:nvSpPr>
        <p:spPr/>
        <p:txBody>
          <a:bodyPr/>
          <a:p>
            <a:r>
              <a:rPr lang="en-US" altLang="zh-CN"/>
              <a:t>Morse-Smale complex -- preprocess and construct a MSC</a:t>
            </a:r>
            <a:endParaRPr lang="en-US" altLang="zh-CN"/>
          </a:p>
          <a:p>
            <a:r>
              <a:rPr lang="en-US" altLang="zh-CN"/>
              <a:t>Hierarchy -- improve the performance</a:t>
            </a:r>
            <a:endParaRPr lang="en-US" altLang="zh-CN"/>
          </a:p>
          <a:p>
            <a:r>
              <a:rPr lang="en-US" altLang="zh-CN"/>
              <a:t>Geometric approximation -- refine each level of hierarchy</a:t>
            </a:r>
            <a:endParaRPr lang="en-US" altLang="zh-CN"/>
          </a:p>
          <a:p>
            <a:r>
              <a:rPr lang="en-US" altLang="zh-CN"/>
              <a:t>Remeshing -- remesh each MSC cell for better rendering</a:t>
            </a:r>
            <a:endParaRPr lang="en-US" altLang="zh-CN"/>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466725" y="1661795"/>
              <a:ext cx="190500" cy="462280"/>
            </p14:xfrm>
          </p:contentPart>
        </mc:Choice>
        <mc:Fallback xmlns="">
          <p:pic>
            <p:nvPicPr>
              <p:cNvPr id="4" name="墨迹 3"/>
            </p:nvPicPr>
            <p:blipFill>
              <a:blip r:embed="rId2"/>
            </p:blipFill>
            <p:spPr>
              <a:xfrm>
                <a:off x="466725" y="1661795"/>
                <a:ext cx="190500" cy="4622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404495" y="2223770"/>
              <a:ext cx="214630" cy="1300480"/>
            </p14:xfrm>
          </p:contentPart>
        </mc:Choice>
        <mc:Fallback xmlns="">
          <p:pic>
            <p:nvPicPr>
              <p:cNvPr id="5" name="墨迹 4"/>
            </p:nvPicPr>
            <p:blipFill>
              <a:blip r:embed="rId4"/>
            </p:blipFill>
            <p:spPr>
              <a:xfrm>
                <a:off x="404495" y="2223770"/>
                <a:ext cx="214630" cy="13004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900170" y="2009775"/>
              <a:ext cx="990600" cy="19050"/>
            </p14:xfrm>
          </p:contentPart>
        </mc:Choice>
        <mc:Fallback xmlns="">
          <p:pic>
            <p:nvPicPr>
              <p:cNvPr id="6" name="墨迹 5"/>
            </p:nvPicPr>
            <p:blipFill>
              <a:blip r:embed="rId6"/>
            </p:blipFill>
            <p:spPr>
              <a:xfrm>
                <a:off x="3900170" y="2009775"/>
                <a:ext cx="990600" cy="190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5857875" y="1962150"/>
              <a:ext cx="1990725" cy="57150"/>
            </p14:xfrm>
          </p:contentPart>
        </mc:Choice>
        <mc:Fallback xmlns="">
          <p:pic>
            <p:nvPicPr>
              <p:cNvPr id="7" name="墨迹 6"/>
            </p:nvPicPr>
            <p:blipFill>
              <a:blip r:embed="rId8"/>
            </p:blipFill>
            <p:spPr>
              <a:xfrm>
                <a:off x="5857875" y="1962150"/>
                <a:ext cx="1990725" cy="57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8053070" y="1647825"/>
              <a:ext cx="247650" cy="33020"/>
            </p14:xfrm>
          </p:contentPart>
        </mc:Choice>
        <mc:Fallback xmlns="">
          <p:pic>
            <p:nvPicPr>
              <p:cNvPr id="8" name="墨迹 7"/>
            </p:nvPicPr>
            <p:blipFill>
              <a:blip r:embed="rId10"/>
            </p:blipFill>
            <p:spPr>
              <a:xfrm>
                <a:off x="8053070" y="1647825"/>
                <a:ext cx="247650" cy="330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8129270" y="1762125"/>
              <a:ext cx="200025" cy="47625"/>
            </p14:xfrm>
          </p:contentPart>
        </mc:Choice>
        <mc:Fallback xmlns="">
          <p:pic>
            <p:nvPicPr>
              <p:cNvPr id="9" name="墨迹 8"/>
            </p:nvPicPr>
            <p:blipFill>
              <a:blip r:embed="rId12"/>
            </p:blipFill>
            <p:spPr>
              <a:xfrm>
                <a:off x="8129270" y="1762125"/>
                <a:ext cx="200025" cy="476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8329295" y="1547495"/>
              <a:ext cx="161925" cy="281305"/>
            </p14:xfrm>
          </p:contentPart>
        </mc:Choice>
        <mc:Fallback xmlns="">
          <p:pic>
            <p:nvPicPr>
              <p:cNvPr id="10" name="墨迹 9"/>
            </p:nvPicPr>
            <p:blipFill>
              <a:blip r:embed="rId14"/>
            </p:blipFill>
            <p:spPr>
              <a:xfrm>
                <a:off x="8329295" y="1547495"/>
                <a:ext cx="161925" cy="28130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8815070" y="1433195"/>
              <a:ext cx="24130" cy="28575"/>
            </p14:xfrm>
          </p:contentPart>
        </mc:Choice>
        <mc:Fallback xmlns="">
          <p:pic>
            <p:nvPicPr>
              <p:cNvPr id="11" name="墨迹 10"/>
            </p:nvPicPr>
            <p:blipFill>
              <a:blip r:embed="rId16"/>
            </p:blipFill>
            <p:spPr>
              <a:xfrm>
                <a:off x="8815070" y="1433195"/>
                <a:ext cx="24130" cy="285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8643620" y="1461770"/>
              <a:ext cx="52705" cy="519430"/>
            </p14:xfrm>
          </p:contentPart>
        </mc:Choice>
        <mc:Fallback xmlns="">
          <p:pic>
            <p:nvPicPr>
              <p:cNvPr id="12" name="墨迹 11"/>
            </p:nvPicPr>
            <p:blipFill>
              <a:blip r:embed="rId18"/>
            </p:blipFill>
            <p:spPr>
              <a:xfrm>
                <a:off x="8643620" y="1461770"/>
                <a:ext cx="52705" cy="51943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8681720" y="1495425"/>
              <a:ext cx="114300" cy="247650"/>
            </p14:xfrm>
          </p:contentPart>
        </mc:Choice>
        <mc:Fallback xmlns="">
          <p:pic>
            <p:nvPicPr>
              <p:cNvPr id="13" name="墨迹 12"/>
            </p:nvPicPr>
            <p:blipFill>
              <a:blip r:embed="rId20"/>
            </p:blipFill>
            <p:spPr>
              <a:xfrm>
                <a:off x="8681720" y="1495425"/>
                <a:ext cx="114300" cy="2476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8820150" y="1371600"/>
              <a:ext cx="228600" cy="371475"/>
            </p14:xfrm>
          </p:contentPart>
        </mc:Choice>
        <mc:Fallback xmlns="">
          <p:pic>
            <p:nvPicPr>
              <p:cNvPr id="14" name="墨迹 13"/>
            </p:nvPicPr>
            <p:blipFill>
              <a:blip r:embed="rId22"/>
            </p:blipFill>
            <p:spPr>
              <a:xfrm>
                <a:off x="8820150" y="1371600"/>
                <a:ext cx="228600" cy="3714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2109470" y="5267325"/>
              <a:ext cx="14605" cy="9525"/>
            </p14:xfrm>
          </p:contentPart>
        </mc:Choice>
        <mc:Fallback xmlns="">
          <p:pic>
            <p:nvPicPr>
              <p:cNvPr id="15" name="墨迹 14"/>
            </p:nvPicPr>
            <p:blipFill>
              <a:blip r:embed="rId24"/>
            </p:blipFill>
            <p:spPr>
              <a:xfrm>
                <a:off x="2109470" y="5267325"/>
                <a:ext cx="14605" cy="952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2118995" y="5224145"/>
              <a:ext cx="76200" cy="504825"/>
            </p14:xfrm>
          </p:contentPart>
        </mc:Choice>
        <mc:Fallback xmlns="">
          <p:pic>
            <p:nvPicPr>
              <p:cNvPr id="16" name="墨迹 15"/>
            </p:nvPicPr>
            <p:blipFill>
              <a:blip r:embed="rId26"/>
            </p:blipFill>
            <p:spPr>
              <a:xfrm>
                <a:off x="2118995" y="5224145"/>
                <a:ext cx="76200" cy="5048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2133600" y="5153025"/>
              <a:ext cx="142875" cy="209550"/>
            </p14:xfrm>
          </p:contentPart>
        </mc:Choice>
        <mc:Fallback xmlns="">
          <p:pic>
            <p:nvPicPr>
              <p:cNvPr id="17" name="墨迹 16"/>
            </p:nvPicPr>
            <p:blipFill>
              <a:blip r:embed="rId28"/>
            </p:blipFill>
            <p:spPr>
              <a:xfrm>
                <a:off x="2133600" y="5153025"/>
                <a:ext cx="142875" cy="20955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2128520" y="5186045"/>
              <a:ext cx="71755" cy="519430"/>
            </p14:xfrm>
          </p:contentPart>
        </mc:Choice>
        <mc:Fallback xmlns="">
          <p:pic>
            <p:nvPicPr>
              <p:cNvPr id="18" name="墨迹 17"/>
            </p:nvPicPr>
            <p:blipFill>
              <a:blip r:embed="rId30"/>
            </p:blipFill>
            <p:spPr>
              <a:xfrm>
                <a:off x="2128520" y="5186045"/>
                <a:ext cx="71755" cy="51943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2147570" y="5143500"/>
              <a:ext cx="147955" cy="309245"/>
            </p14:xfrm>
          </p:contentPart>
        </mc:Choice>
        <mc:Fallback xmlns="">
          <p:pic>
            <p:nvPicPr>
              <p:cNvPr id="19" name="墨迹 18"/>
            </p:nvPicPr>
            <p:blipFill>
              <a:blip r:embed="rId32"/>
            </p:blipFill>
            <p:spPr>
              <a:xfrm>
                <a:off x="2147570" y="5143500"/>
                <a:ext cx="147955" cy="30924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3162300" y="4876800"/>
              <a:ext cx="242570" cy="271145"/>
            </p14:xfrm>
          </p:contentPart>
        </mc:Choice>
        <mc:Fallback xmlns="">
          <p:pic>
            <p:nvPicPr>
              <p:cNvPr id="20" name="墨迹 19"/>
            </p:nvPicPr>
            <p:blipFill>
              <a:blip r:embed="rId34"/>
            </p:blipFill>
            <p:spPr>
              <a:xfrm>
                <a:off x="3162300" y="4876800"/>
                <a:ext cx="242570" cy="27114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3524250" y="4791075"/>
              <a:ext cx="152400" cy="261620"/>
            </p14:xfrm>
          </p:contentPart>
        </mc:Choice>
        <mc:Fallback xmlns="">
          <p:pic>
            <p:nvPicPr>
              <p:cNvPr id="21" name="墨迹 20"/>
            </p:nvPicPr>
            <p:blipFill>
              <a:blip r:embed="rId36"/>
            </p:blipFill>
            <p:spPr>
              <a:xfrm>
                <a:off x="3524250" y="4791075"/>
                <a:ext cx="152400" cy="2616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3514725" y="4838700"/>
              <a:ext cx="213995" cy="323850"/>
            </p14:xfrm>
          </p:contentPart>
        </mc:Choice>
        <mc:Fallback xmlns="">
          <p:pic>
            <p:nvPicPr>
              <p:cNvPr id="22" name="墨迹 21"/>
            </p:nvPicPr>
            <p:blipFill>
              <a:blip r:embed="rId38"/>
            </p:blipFill>
            <p:spPr>
              <a:xfrm>
                <a:off x="3514725" y="4838700"/>
                <a:ext cx="213995" cy="3238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971550" y="2309495"/>
              <a:ext cx="1147445" cy="114300"/>
            </p14:xfrm>
          </p:contentPart>
        </mc:Choice>
        <mc:Fallback xmlns="">
          <p:pic>
            <p:nvPicPr>
              <p:cNvPr id="23" name="墨迹 22"/>
            </p:nvPicPr>
            <p:blipFill>
              <a:blip r:embed="rId40"/>
            </p:blipFill>
            <p:spPr>
              <a:xfrm>
                <a:off x="971550" y="2309495"/>
                <a:ext cx="1147445" cy="1143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3538220" y="4752975"/>
              <a:ext cx="285750" cy="428625"/>
            </p14:xfrm>
          </p:contentPart>
        </mc:Choice>
        <mc:Fallback xmlns="">
          <p:pic>
            <p:nvPicPr>
              <p:cNvPr id="24" name="墨迹 23"/>
            </p:nvPicPr>
            <p:blipFill>
              <a:blip r:embed="rId42"/>
            </p:blipFill>
            <p:spPr>
              <a:xfrm>
                <a:off x="3538220" y="4752975"/>
                <a:ext cx="285750" cy="4286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5776595" y="4600575"/>
              <a:ext cx="247650" cy="342900"/>
            </p14:xfrm>
          </p:contentPart>
        </mc:Choice>
        <mc:Fallback xmlns="">
          <p:pic>
            <p:nvPicPr>
              <p:cNvPr id="25" name="墨迹 24"/>
            </p:nvPicPr>
            <p:blipFill>
              <a:blip r:embed="rId44"/>
            </p:blipFill>
            <p:spPr>
              <a:xfrm>
                <a:off x="5776595" y="4600575"/>
                <a:ext cx="247650" cy="3429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6048375" y="4838700"/>
              <a:ext cx="66675" cy="61595"/>
            </p14:xfrm>
          </p:contentPart>
        </mc:Choice>
        <mc:Fallback xmlns="">
          <p:pic>
            <p:nvPicPr>
              <p:cNvPr id="26" name="墨迹 25"/>
            </p:nvPicPr>
            <p:blipFill>
              <a:blip r:embed="rId46"/>
            </p:blipFill>
            <p:spPr>
              <a:xfrm>
                <a:off x="6048375" y="4838700"/>
                <a:ext cx="66675" cy="615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6233795" y="4652645"/>
              <a:ext cx="57150" cy="290830"/>
            </p14:xfrm>
          </p:contentPart>
        </mc:Choice>
        <mc:Fallback xmlns="">
          <p:pic>
            <p:nvPicPr>
              <p:cNvPr id="27" name="墨迹 26"/>
            </p:nvPicPr>
            <p:blipFill>
              <a:blip r:embed="rId48"/>
            </p:blipFill>
            <p:spPr>
              <a:xfrm>
                <a:off x="6233795" y="4652645"/>
                <a:ext cx="57150" cy="29083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6252845" y="4581525"/>
              <a:ext cx="180975" cy="337820"/>
            </p14:xfrm>
          </p:contentPart>
        </mc:Choice>
        <mc:Fallback xmlns="">
          <p:pic>
            <p:nvPicPr>
              <p:cNvPr id="28" name="墨迹 27"/>
            </p:nvPicPr>
            <p:blipFill>
              <a:blip r:embed="rId50"/>
            </p:blipFill>
            <p:spPr>
              <a:xfrm>
                <a:off x="6252845" y="4581525"/>
                <a:ext cx="180975" cy="3378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7548245" y="3890645"/>
              <a:ext cx="428625" cy="323850"/>
            </p14:xfrm>
          </p:contentPart>
        </mc:Choice>
        <mc:Fallback xmlns="">
          <p:pic>
            <p:nvPicPr>
              <p:cNvPr id="29" name="墨迹 28"/>
            </p:nvPicPr>
            <p:blipFill>
              <a:blip r:embed="rId52"/>
            </p:blipFill>
            <p:spPr>
              <a:xfrm>
                <a:off x="7548245" y="3890645"/>
                <a:ext cx="428625" cy="3238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8067675" y="3895725"/>
              <a:ext cx="90170" cy="204470"/>
            </p14:xfrm>
          </p:contentPart>
        </mc:Choice>
        <mc:Fallback xmlns="">
          <p:pic>
            <p:nvPicPr>
              <p:cNvPr id="30" name="墨迹 29"/>
            </p:nvPicPr>
            <p:blipFill>
              <a:blip r:embed="rId54"/>
            </p:blipFill>
            <p:spPr>
              <a:xfrm>
                <a:off x="8067675" y="3895725"/>
                <a:ext cx="90170" cy="20447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810500" y="5734050"/>
              <a:ext cx="57150" cy="219075"/>
            </p14:xfrm>
          </p:contentPart>
        </mc:Choice>
        <mc:Fallback xmlns="">
          <p:pic>
            <p:nvPicPr>
              <p:cNvPr id="31" name="墨迹 30"/>
            </p:nvPicPr>
            <p:blipFill>
              <a:blip r:embed="rId56"/>
            </p:blipFill>
            <p:spPr>
              <a:xfrm>
                <a:off x="7810500" y="5734050"/>
                <a:ext cx="57150" cy="21907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7814945" y="5605145"/>
              <a:ext cx="1376680" cy="128905"/>
            </p14:xfrm>
          </p:contentPart>
        </mc:Choice>
        <mc:Fallback xmlns="">
          <p:pic>
            <p:nvPicPr>
              <p:cNvPr id="32" name="墨迹 31"/>
            </p:nvPicPr>
            <p:blipFill>
              <a:blip r:embed="rId58"/>
            </p:blipFill>
            <p:spPr>
              <a:xfrm>
                <a:off x="7814945" y="5605145"/>
                <a:ext cx="1376680" cy="12890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7805420" y="5776595"/>
              <a:ext cx="1438275" cy="90805"/>
            </p14:xfrm>
          </p:contentPart>
        </mc:Choice>
        <mc:Fallback xmlns="">
          <p:pic>
            <p:nvPicPr>
              <p:cNvPr id="33" name="墨迹 32"/>
            </p:nvPicPr>
            <p:blipFill>
              <a:blip r:embed="rId60"/>
            </p:blipFill>
            <p:spPr>
              <a:xfrm>
                <a:off x="7805420" y="5776595"/>
                <a:ext cx="1438275" cy="9080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7719695" y="5186045"/>
              <a:ext cx="28575" cy="209550"/>
            </p14:xfrm>
          </p:contentPart>
        </mc:Choice>
        <mc:Fallback xmlns="">
          <p:pic>
            <p:nvPicPr>
              <p:cNvPr id="34" name="墨迹 33"/>
            </p:nvPicPr>
            <p:blipFill>
              <a:blip r:embed="rId62"/>
            </p:blipFill>
            <p:spPr>
              <a:xfrm>
                <a:off x="7719695" y="5186045"/>
                <a:ext cx="28575" cy="2095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7710170" y="5043170"/>
              <a:ext cx="1076325" cy="228600"/>
            </p14:xfrm>
          </p:contentPart>
        </mc:Choice>
        <mc:Fallback xmlns="">
          <p:pic>
            <p:nvPicPr>
              <p:cNvPr id="35" name="墨迹 34"/>
            </p:nvPicPr>
            <p:blipFill>
              <a:blip r:embed="rId64"/>
            </p:blipFill>
            <p:spPr>
              <a:xfrm>
                <a:off x="7710170" y="5043170"/>
                <a:ext cx="1076325" cy="2286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7824470" y="5248275"/>
              <a:ext cx="843280" cy="80645"/>
            </p14:xfrm>
          </p:contentPart>
        </mc:Choice>
        <mc:Fallback xmlns="">
          <p:pic>
            <p:nvPicPr>
              <p:cNvPr id="36" name="墨迹 35"/>
            </p:nvPicPr>
            <p:blipFill>
              <a:blip r:embed="rId66"/>
            </p:blipFill>
            <p:spPr>
              <a:xfrm>
                <a:off x="7824470" y="5248275"/>
                <a:ext cx="843280" cy="8064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9396095" y="5429250"/>
              <a:ext cx="285750" cy="238125"/>
            </p14:xfrm>
          </p:contentPart>
        </mc:Choice>
        <mc:Fallback xmlns="">
          <p:pic>
            <p:nvPicPr>
              <p:cNvPr id="37" name="墨迹 36"/>
            </p:nvPicPr>
            <p:blipFill>
              <a:blip r:embed="rId68"/>
            </p:blipFill>
            <p:spPr>
              <a:xfrm>
                <a:off x="9396095" y="5429250"/>
                <a:ext cx="285750" cy="2381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9077325" y="4986020"/>
              <a:ext cx="271145" cy="209550"/>
            </p14:xfrm>
          </p:contentPart>
        </mc:Choice>
        <mc:Fallback xmlns="">
          <p:pic>
            <p:nvPicPr>
              <p:cNvPr id="38" name="墨迹 37"/>
            </p:nvPicPr>
            <p:blipFill>
              <a:blip r:embed="rId70"/>
            </p:blipFill>
            <p:spPr>
              <a:xfrm>
                <a:off x="9077325" y="4986020"/>
                <a:ext cx="271145" cy="2095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9134475" y="4943475"/>
              <a:ext cx="356870" cy="123825"/>
            </p14:xfrm>
          </p:contentPart>
        </mc:Choice>
        <mc:Fallback xmlns="">
          <p:pic>
            <p:nvPicPr>
              <p:cNvPr id="39" name="墨迹 38"/>
            </p:nvPicPr>
            <p:blipFill>
              <a:blip r:embed="rId72"/>
            </p:blipFill>
            <p:spPr>
              <a:xfrm>
                <a:off x="9134475" y="4943475"/>
                <a:ext cx="356870" cy="1238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9119870" y="5071745"/>
              <a:ext cx="323850" cy="147955"/>
            </p14:xfrm>
          </p:contentPart>
        </mc:Choice>
        <mc:Fallback xmlns="">
          <p:pic>
            <p:nvPicPr>
              <p:cNvPr id="40" name="墨迹 39"/>
            </p:nvPicPr>
            <p:blipFill>
              <a:blip r:embed="rId74"/>
            </p:blipFill>
            <p:spPr>
              <a:xfrm>
                <a:off x="9119870" y="5071745"/>
                <a:ext cx="323850" cy="14795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9124950" y="4914900"/>
              <a:ext cx="414020" cy="147320"/>
            </p14:xfrm>
          </p:contentPart>
        </mc:Choice>
        <mc:Fallback xmlns="">
          <p:pic>
            <p:nvPicPr>
              <p:cNvPr id="41" name="墨迹 40"/>
            </p:nvPicPr>
            <p:blipFill>
              <a:blip r:embed="rId76"/>
            </p:blipFill>
            <p:spPr>
              <a:xfrm>
                <a:off x="9124950" y="4914900"/>
                <a:ext cx="414020" cy="14732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9058275" y="5109845"/>
              <a:ext cx="333375" cy="114300"/>
            </p14:xfrm>
          </p:contentPart>
        </mc:Choice>
        <mc:Fallback xmlns="">
          <p:pic>
            <p:nvPicPr>
              <p:cNvPr id="42" name="墨迹 41"/>
            </p:nvPicPr>
            <p:blipFill>
              <a:blip r:embed="rId78"/>
            </p:blipFill>
            <p:spPr>
              <a:xfrm>
                <a:off x="9058275" y="5109845"/>
                <a:ext cx="333375" cy="1143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8481695" y="5243195"/>
              <a:ext cx="285750" cy="24130"/>
            </p14:xfrm>
          </p:contentPart>
        </mc:Choice>
        <mc:Fallback xmlns="">
          <p:pic>
            <p:nvPicPr>
              <p:cNvPr id="43" name="墨迹 42"/>
            </p:nvPicPr>
            <p:blipFill>
              <a:blip r:embed="rId80"/>
            </p:blipFill>
            <p:spPr>
              <a:xfrm>
                <a:off x="8481695" y="5243195"/>
                <a:ext cx="285750" cy="2413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7719695" y="5252720"/>
              <a:ext cx="342900" cy="62230"/>
            </p14:xfrm>
          </p:contentPart>
        </mc:Choice>
        <mc:Fallback xmlns="">
          <p:pic>
            <p:nvPicPr>
              <p:cNvPr id="44" name="墨迹 43"/>
            </p:nvPicPr>
            <p:blipFill>
              <a:blip r:embed="rId82"/>
            </p:blipFill>
            <p:spPr>
              <a:xfrm>
                <a:off x="7719695" y="5252720"/>
                <a:ext cx="342900" cy="6223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9001125" y="4928870"/>
              <a:ext cx="461645" cy="352425"/>
            </p14:xfrm>
          </p:contentPart>
        </mc:Choice>
        <mc:Fallback xmlns="">
          <p:pic>
            <p:nvPicPr>
              <p:cNvPr id="45" name="墨迹 44"/>
            </p:nvPicPr>
            <p:blipFill>
              <a:blip r:embed="rId84"/>
            </p:blipFill>
            <p:spPr>
              <a:xfrm>
                <a:off x="9001125" y="4928870"/>
                <a:ext cx="461645" cy="3524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7648575" y="5229225"/>
              <a:ext cx="47625" cy="57150"/>
            </p14:xfrm>
          </p:contentPart>
        </mc:Choice>
        <mc:Fallback xmlns="">
          <p:pic>
            <p:nvPicPr>
              <p:cNvPr id="46" name="墨迹 45"/>
            </p:nvPicPr>
            <p:blipFill>
              <a:blip r:embed="rId86"/>
            </p:blipFill>
            <p:spPr>
              <a:xfrm>
                <a:off x="7648575" y="5229225"/>
                <a:ext cx="47625" cy="571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7696200" y="5262245"/>
              <a:ext cx="942975" cy="85725"/>
            </p14:xfrm>
          </p:contentPart>
        </mc:Choice>
        <mc:Fallback xmlns="">
          <p:pic>
            <p:nvPicPr>
              <p:cNvPr id="47" name="墨迹 46"/>
            </p:nvPicPr>
            <p:blipFill>
              <a:blip r:embed="rId88"/>
            </p:blipFill>
            <p:spPr>
              <a:xfrm>
                <a:off x="7696200" y="5262245"/>
                <a:ext cx="942975" cy="857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8072120" y="5309870"/>
              <a:ext cx="567055" cy="62230"/>
            </p14:xfrm>
          </p:contentPart>
        </mc:Choice>
        <mc:Fallback xmlns="">
          <p:pic>
            <p:nvPicPr>
              <p:cNvPr id="48" name="墨迹 47"/>
            </p:nvPicPr>
            <p:blipFill>
              <a:blip r:embed="rId90"/>
            </p:blipFill>
            <p:spPr>
              <a:xfrm>
                <a:off x="8072120" y="5309870"/>
                <a:ext cx="567055" cy="6223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9048750" y="4933950"/>
              <a:ext cx="476250" cy="394970"/>
            </p14:xfrm>
          </p:contentPart>
        </mc:Choice>
        <mc:Fallback xmlns="">
          <p:pic>
            <p:nvPicPr>
              <p:cNvPr id="49" name="墨迹 48"/>
            </p:nvPicPr>
            <p:blipFill>
              <a:blip r:embed="rId92"/>
            </p:blipFill>
            <p:spPr>
              <a:xfrm>
                <a:off x="9048750" y="4933950"/>
                <a:ext cx="476250" cy="39497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7734300" y="5595620"/>
              <a:ext cx="95250" cy="295275"/>
            </p14:xfrm>
          </p:contentPart>
        </mc:Choice>
        <mc:Fallback xmlns="">
          <p:pic>
            <p:nvPicPr>
              <p:cNvPr id="50" name="墨迹 49"/>
            </p:nvPicPr>
            <p:blipFill>
              <a:blip r:embed="rId94"/>
            </p:blipFill>
            <p:spPr>
              <a:xfrm>
                <a:off x="7734300" y="5595620"/>
                <a:ext cx="95250" cy="29527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7786370" y="5610225"/>
              <a:ext cx="1395730" cy="166370"/>
            </p14:xfrm>
          </p:contentPart>
        </mc:Choice>
        <mc:Fallback xmlns="">
          <p:pic>
            <p:nvPicPr>
              <p:cNvPr id="51" name="墨迹 50"/>
            </p:nvPicPr>
            <p:blipFill>
              <a:blip r:embed="rId96"/>
            </p:blipFill>
            <p:spPr>
              <a:xfrm>
                <a:off x="7786370" y="5610225"/>
                <a:ext cx="1395730" cy="16637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7710170" y="5762625"/>
              <a:ext cx="1447800" cy="85725"/>
            </p14:xfrm>
          </p:contentPart>
        </mc:Choice>
        <mc:Fallback xmlns="">
          <p:pic>
            <p:nvPicPr>
              <p:cNvPr id="52" name="墨迹 51"/>
            </p:nvPicPr>
            <p:blipFill>
              <a:blip r:embed="rId98"/>
            </p:blipFill>
            <p:spPr>
              <a:xfrm>
                <a:off x="7710170" y="5762625"/>
                <a:ext cx="1447800" cy="8572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937895" y="2705100"/>
              <a:ext cx="2886075" cy="171450"/>
            </p14:xfrm>
          </p:contentPart>
        </mc:Choice>
        <mc:Fallback xmlns="">
          <p:pic>
            <p:nvPicPr>
              <p:cNvPr id="53" name="墨迹 52"/>
            </p:nvPicPr>
            <p:blipFill>
              <a:blip r:embed="rId100"/>
            </p:blipFill>
            <p:spPr>
              <a:xfrm>
                <a:off x="937895" y="2705100"/>
                <a:ext cx="2886075" cy="17145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971550" y="2795270"/>
              <a:ext cx="2833370" cy="123825"/>
            </p14:xfrm>
          </p:contentPart>
        </mc:Choice>
        <mc:Fallback xmlns="">
          <p:pic>
            <p:nvPicPr>
              <p:cNvPr id="54" name="墨迹 53"/>
            </p:nvPicPr>
            <p:blipFill>
              <a:blip r:embed="rId102"/>
            </p:blipFill>
            <p:spPr>
              <a:xfrm>
                <a:off x="971550" y="2795270"/>
                <a:ext cx="2833370" cy="1238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7729220" y="5057775"/>
              <a:ext cx="28575" cy="290195"/>
            </p14:xfrm>
          </p:contentPart>
        </mc:Choice>
        <mc:Fallback xmlns="">
          <p:pic>
            <p:nvPicPr>
              <p:cNvPr id="55" name="墨迹 54"/>
            </p:nvPicPr>
            <p:blipFill>
              <a:blip r:embed="rId104"/>
            </p:blipFill>
            <p:spPr>
              <a:xfrm>
                <a:off x="7729220" y="5057775"/>
                <a:ext cx="28575" cy="29019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7724775" y="5010150"/>
              <a:ext cx="956945" cy="142875"/>
            </p14:xfrm>
          </p:contentPart>
        </mc:Choice>
        <mc:Fallback xmlns="">
          <p:pic>
            <p:nvPicPr>
              <p:cNvPr id="56" name="墨迹 55"/>
            </p:nvPicPr>
            <p:blipFill>
              <a:blip r:embed="rId106"/>
            </p:blipFill>
            <p:spPr>
              <a:xfrm>
                <a:off x="7724775" y="5010150"/>
                <a:ext cx="956945" cy="1428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7658100" y="5191125"/>
              <a:ext cx="1143000" cy="90170"/>
            </p14:xfrm>
          </p:contentPart>
        </mc:Choice>
        <mc:Fallback xmlns="">
          <p:pic>
            <p:nvPicPr>
              <p:cNvPr id="57" name="墨迹 56"/>
            </p:nvPicPr>
            <p:blipFill>
              <a:blip r:embed="rId108"/>
            </p:blipFill>
            <p:spPr>
              <a:xfrm>
                <a:off x="7658100" y="5191125"/>
                <a:ext cx="1143000" cy="9017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7700645" y="5595620"/>
              <a:ext cx="180975" cy="319405"/>
            </p14:xfrm>
          </p:contentPart>
        </mc:Choice>
        <mc:Fallback xmlns="">
          <p:pic>
            <p:nvPicPr>
              <p:cNvPr id="58" name="墨迹 57"/>
            </p:nvPicPr>
            <p:blipFill>
              <a:blip r:embed="rId110"/>
            </p:blipFill>
            <p:spPr>
              <a:xfrm>
                <a:off x="7700645" y="5595620"/>
                <a:ext cx="180975" cy="31940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7820025" y="5490845"/>
              <a:ext cx="1219200" cy="167005"/>
            </p14:xfrm>
          </p:contentPart>
        </mc:Choice>
        <mc:Fallback xmlns="">
          <p:pic>
            <p:nvPicPr>
              <p:cNvPr id="59" name="墨迹 58"/>
            </p:nvPicPr>
            <p:blipFill>
              <a:blip r:embed="rId112"/>
            </p:blipFill>
            <p:spPr>
              <a:xfrm>
                <a:off x="7820025" y="5490845"/>
                <a:ext cx="1219200" cy="16700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7919720" y="5690870"/>
              <a:ext cx="1209675" cy="85725"/>
            </p14:xfrm>
          </p:contentPart>
        </mc:Choice>
        <mc:Fallback xmlns="">
          <p:pic>
            <p:nvPicPr>
              <p:cNvPr id="60" name="墨迹 59"/>
            </p:nvPicPr>
            <p:blipFill>
              <a:blip r:embed="rId114"/>
            </p:blipFill>
            <p:spPr>
              <a:xfrm>
                <a:off x="7919720" y="5690870"/>
                <a:ext cx="1209675" cy="8572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8010525" y="5557520"/>
              <a:ext cx="1238250" cy="57150"/>
            </p14:xfrm>
          </p:contentPart>
        </mc:Choice>
        <mc:Fallback xmlns="">
          <p:pic>
            <p:nvPicPr>
              <p:cNvPr id="61" name="墨迹 60"/>
            </p:nvPicPr>
            <p:blipFill>
              <a:blip r:embed="rId116"/>
            </p:blipFill>
            <p:spPr>
              <a:xfrm>
                <a:off x="8010525" y="5557520"/>
                <a:ext cx="1238250" cy="5715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4343400" y="2905125"/>
              <a:ext cx="737870" cy="66675"/>
            </p14:xfrm>
          </p:contentPart>
        </mc:Choice>
        <mc:Fallback xmlns="">
          <p:pic>
            <p:nvPicPr>
              <p:cNvPr id="62" name="墨迹 61"/>
            </p:nvPicPr>
            <p:blipFill>
              <a:blip r:embed="rId118"/>
            </p:blipFill>
            <p:spPr>
              <a:xfrm>
                <a:off x="4343400" y="2905125"/>
                <a:ext cx="737870" cy="6667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7696200" y="5143500"/>
              <a:ext cx="33020" cy="257175"/>
            </p14:xfrm>
          </p:contentPart>
        </mc:Choice>
        <mc:Fallback xmlns="">
          <p:pic>
            <p:nvPicPr>
              <p:cNvPr id="63" name="墨迹 62"/>
            </p:nvPicPr>
            <p:blipFill>
              <a:blip r:embed="rId120"/>
            </p:blipFill>
            <p:spPr>
              <a:xfrm>
                <a:off x="7696200" y="5143500"/>
                <a:ext cx="33020" cy="25717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7700645" y="5014595"/>
              <a:ext cx="1052830" cy="176530"/>
            </p14:xfrm>
          </p:contentPart>
        </mc:Choice>
        <mc:Fallback xmlns="">
          <p:pic>
            <p:nvPicPr>
              <p:cNvPr id="64" name="墨迹 63"/>
            </p:nvPicPr>
            <p:blipFill>
              <a:blip r:embed="rId122"/>
            </p:blipFill>
            <p:spPr>
              <a:xfrm>
                <a:off x="7700645" y="5014595"/>
                <a:ext cx="1052830" cy="17653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7576820" y="5295900"/>
              <a:ext cx="986155" cy="118745"/>
            </p14:xfrm>
          </p:contentPart>
        </mc:Choice>
        <mc:Fallback xmlns="">
          <p:pic>
            <p:nvPicPr>
              <p:cNvPr id="65" name="墨迹 64"/>
            </p:nvPicPr>
            <p:blipFill>
              <a:blip r:embed="rId124"/>
            </p:blipFill>
            <p:spPr>
              <a:xfrm>
                <a:off x="7576820" y="5295900"/>
                <a:ext cx="986155" cy="11874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8605520" y="5281295"/>
              <a:ext cx="9525" cy="360"/>
            </p14:xfrm>
          </p:contentPart>
        </mc:Choice>
        <mc:Fallback xmlns="">
          <p:pic>
            <p:nvPicPr>
              <p:cNvPr id="66" name="墨迹 65"/>
            </p:nvPicPr>
            <p:blipFill>
              <a:blip r:embed="rId126"/>
            </p:blipFill>
            <p:spPr>
              <a:xfrm>
                <a:off x="8605520" y="5281295"/>
                <a:ext cx="9525"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1047750" y="3338195"/>
              <a:ext cx="1080770" cy="167005"/>
            </p14:xfrm>
          </p:contentPart>
        </mc:Choice>
        <mc:Fallback xmlns="">
          <p:pic>
            <p:nvPicPr>
              <p:cNvPr id="67" name="墨迹 66"/>
            </p:nvPicPr>
            <p:blipFill>
              <a:blip r:embed="rId128"/>
            </p:blipFill>
            <p:spPr>
              <a:xfrm>
                <a:off x="1047750" y="3338195"/>
                <a:ext cx="1080770" cy="16700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8710295" y="2700020"/>
              <a:ext cx="500380" cy="885825"/>
            </p14:xfrm>
          </p:contentPart>
        </mc:Choice>
        <mc:Fallback xmlns="">
          <p:pic>
            <p:nvPicPr>
              <p:cNvPr id="68" name="墨迹 67"/>
            </p:nvPicPr>
            <p:blipFill>
              <a:blip r:embed="rId130"/>
            </p:blipFill>
            <p:spPr>
              <a:xfrm>
                <a:off x="8710295" y="2700020"/>
                <a:ext cx="500380" cy="88582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9110345" y="2752725"/>
              <a:ext cx="419100" cy="809625"/>
            </p14:xfrm>
          </p:contentPart>
        </mc:Choice>
        <mc:Fallback xmlns="">
          <p:pic>
            <p:nvPicPr>
              <p:cNvPr id="69" name="墨迹 68"/>
            </p:nvPicPr>
            <p:blipFill>
              <a:blip r:embed="rId132"/>
            </p:blipFill>
            <p:spPr>
              <a:xfrm>
                <a:off x="9110345" y="2752725"/>
                <a:ext cx="419100" cy="80962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8796020" y="2676525"/>
              <a:ext cx="647700" cy="847725"/>
            </p14:xfrm>
          </p:contentPart>
        </mc:Choice>
        <mc:Fallback xmlns="">
          <p:pic>
            <p:nvPicPr>
              <p:cNvPr id="70" name="墨迹 69"/>
            </p:nvPicPr>
            <p:blipFill>
              <a:blip r:embed="rId134"/>
            </p:blipFill>
            <p:spPr>
              <a:xfrm>
                <a:off x="8796020" y="2676525"/>
                <a:ext cx="647700" cy="84772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9167495" y="2743200"/>
              <a:ext cx="357505" cy="295275"/>
            </p14:xfrm>
          </p:contentPart>
        </mc:Choice>
        <mc:Fallback xmlns="">
          <p:pic>
            <p:nvPicPr>
              <p:cNvPr id="71" name="墨迹 70"/>
            </p:nvPicPr>
            <p:blipFill>
              <a:blip r:embed="rId136"/>
            </p:blipFill>
            <p:spPr>
              <a:xfrm>
                <a:off x="9167495" y="2743200"/>
                <a:ext cx="357505" cy="29527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9315450" y="2938145"/>
              <a:ext cx="213995" cy="224155"/>
            </p14:xfrm>
          </p:contentPart>
        </mc:Choice>
        <mc:Fallback xmlns="">
          <p:pic>
            <p:nvPicPr>
              <p:cNvPr id="72" name="墨迹 71"/>
            </p:nvPicPr>
            <p:blipFill>
              <a:blip r:embed="rId138"/>
            </p:blipFill>
            <p:spPr>
              <a:xfrm>
                <a:off x="9315450" y="2938145"/>
                <a:ext cx="213995" cy="22415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墨迹 72"/>
              <p14:cNvContentPartPr/>
              <p14:nvPr/>
            </p14:nvContentPartPr>
            <p14:xfrm>
              <a:off x="8948420" y="2905125"/>
              <a:ext cx="338455" cy="161925"/>
            </p14:xfrm>
          </p:contentPart>
        </mc:Choice>
        <mc:Fallback xmlns="">
          <p:pic>
            <p:nvPicPr>
              <p:cNvPr id="73" name="墨迹 72"/>
            </p:nvPicPr>
            <p:blipFill>
              <a:blip r:embed="rId140"/>
            </p:blipFill>
            <p:spPr>
              <a:xfrm>
                <a:off x="8948420" y="2905125"/>
                <a:ext cx="338455" cy="16192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墨迹 73"/>
              <p14:cNvContentPartPr/>
              <p14:nvPr/>
            </p14:nvContentPartPr>
            <p14:xfrm>
              <a:off x="8924925" y="3009900"/>
              <a:ext cx="423545" cy="152400"/>
            </p14:xfrm>
          </p:contentPart>
        </mc:Choice>
        <mc:Fallback xmlns="">
          <p:pic>
            <p:nvPicPr>
              <p:cNvPr id="74" name="墨迹 73"/>
            </p:nvPicPr>
            <p:blipFill>
              <a:blip r:embed="rId142"/>
            </p:blipFill>
            <p:spPr>
              <a:xfrm>
                <a:off x="8924925" y="3009900"/>
                <a:ext cx="423545" cy="15240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5" name="墨迹 74"/>
              <p14:cNvContentPartPr/>
              <p14:nvPr/>
            </p14:nvContentPartPr>
            <p14:xfrm>
              <a:off x="8972550" y="3166745"/>
              <a:ext cx="299720" cy="95250"/>
            </p14:xfrm>
          </p:contentPart>
        </mc:Choice>
        <mc:Fallback xmlns="">
          <p:pic>
            <p:nvPicPr>
              <p:cNvPr id="75" name="墨迹 74"/>
            </p:nvPicPr>
            <p:blipFill>
              <a:blip r:embed="rId144"/>
            </p:blipFill>
            <p:spPr>
              <a:xfrm>
                <a:off x="8972550" y="3166745"/>
                <a:ext cx="299720" cy="9525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6" name="墨迹 75"/>
              <p14:cNvContentPartPr/>
              <p14:nvPr/>
            </p14:nvContentPartPr>
            <p14:xfrm>
              <a:off x="9119870" y="2919095"/>
              <a:ext cx="9525" cy="271780"/>
            </p14:xfrm>
          </p:contentPart>
        </mc:Choice>
        <mc:Fallback xmlns="">
          <p:pic>
            <p:nvPicPr>
              <p:cNvPr id="76" name="墨迹 75"/>
            </p:nvPicPr>
            <p:blipFill>
              <a:blip r:embed="rId146"/>
            </p:blipFill>
            <p:spPr>
              <a:xfrm>
                <a:off x="9119870" y="2919095"/>
                <a:ext cx="9525" cy="27178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7" name="墨迹 76"/>
              <p14:cNvContentPartPr/>
              <p14:nvPr/>
            </p14:nvContentPartPr>
            <p14:xfrm>
              <a:off x="9205595" y="2828925"/>
              <a:ext cx="9525" cy="13970"/>
            </p14:xfrm>
          </p:contentPart>
        </mc:Choice>
        <mc:Fallback xmlns="">
          <p:pic>
            <p:nvPicPr>
              <p:cNvPr id="77" name="墨迹 76"/>
            </p:nvPicPr>
            <p:blipFill>
              <a:blip r:embed="rId148"/>
            </p:blipFill>
            <p:spPr>
              <a:xfrm>
                <a:off x="9205595" y="2828925"/>
                <a:ext cx="9525" cy="1397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8" name="墨迹 77"/>
              <p14:cNvContentPartPr/>
              <p14:nvPr/>
            </p14:nvContentPartPr>
            <p14:xfrm>
              <a:off x="9043670" y="2928620"/>
              <a:ext cx="95250" cy="342900"/>
            </p14:xfrm>
          </p:contentPart>
        </mc:Choice>
        <mc:Fallback xmlns="">
          <p:pic>
            <p:nvPicPr>
              <p:cNvPr id="78" name="墨迹 77"/>
            </p:nvPicPr>
            <p:blipFill>
              <a:blip r:embed="rId150"/>
            </p:blipFill>
            <p:spPr>
              <a:xfrm>
                <a:off x="9043670" y="2928620"/>
                <a:ext cx="95250" cy="34290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9" name="墨迹 78"/>
              <p14:cNvContentPartPr/>
              <p14:nvPr/>
            </p14:nvContentPartPr>
            <p14:xfrm>
              <a:off x="8976995" y="2857500"/>
              <a:ext cx="409575" cy="509270"/>
            </p14:xfrm>
          </p:contentPart>
        </mc:Choice>
        <mc:Fallback xmlns="">
          <p:pic>
            <p:nvPicPr>
              <p:cNvPr id="79" name="墨迹 78"/>
            </p:nvPicPr>
            <p:blipFill>
              <a:blip r:embed="rId152"/>
            </p:blipFill>
            <p:spPr>
              <a:xfrm>
                <a:off x="8976995" y="2857500"/>
                <a:ext cx="409575" cy="50927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0" name="墨迹 79"/>
              <p14:cNvContentPartPr/>
              <p14:nvPr/>
            </p14:nvContentPartPr>
            <p14:xfrm>
              <a:off x="8976995" y="2847975"/>
              <a:ext cx="519430" cy="504825"/>
            </p14:xfrm>
          </p:contentPart>
        </mc:Choice>
        <mc:Fallback xmlns="">
          <p:pic>
            <p:nvPicPr>
              <p:cNvPr id="80" name="墨迹 79"/>
            </p:nvPicPr>
            <p:blipFill>
              <a:blip r:embed="rId154"/>
            </p:blipFill>
            <p:spPr>
              <a:xfrm>
                <a:off x="8976995" y="2847975"/>
                <a:ext cx="519430" cy="50482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1" name="墨迹 80"/>
              <p14:cNvContentPartPr/>
              <p14:nvPr/>
            </p14:nvContentPartPr>
            <p14:xfrm>
              <a:off x="8891270" y="2842895"/>
              <a:ext cx="514350" cy="576580"/>
            </p14:xfrm>
          </p:contentPart>
        </mc:Choice>
        <mc:Fallback xmlns="">
          <p:pic>
            <p:nvPicPr>
              <p:cNvPr id="81" name="墨迹 80"/>
            </p:nvPicPr>
            <p:blipFill>
              <a:blip r:embed="rId156"/>
            </p:blipFill>
            <p:spPr>
              <a:xfrm>
                <a:off x="8891270" y="2842895"/>
                <a:ext cx="514350" cy="57658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2" name="墨迹 81"/>
              <p14:cNvContentPartPr/>
              <p14:nvPr/>
            </p14:nvContentPartPr>
            <p14:xfrm>
              <a:off x="9267825" y="2709545"/>
              <a:ext cx="290195" cy="533400"/>
            </p14:xfrm>
          </p:contentPart>
        </mc:Choice>
        <mc:Fallback xmlns="">
          <p:pic>
            <p:nvPicPr>
              <p:cNvPr id="82" name="墨迹 81"/>
            </p:nvPicPr>
            <p:blipFill>
              <a:blip r:embed="rId158"/>
            </p:blipFill>
            <p:spPr>
              <a:xfrm>
                <a:off x="9267825" y="2709545"/>
                <a:ext cx="290195" cy="5334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3" name="墨迹 82"/>
              <p14:cNvContentPartPr/>
              <p14:nvPr/>
            </p14:nvContentPartPr>
            <p14:xfrm>
              <a:off x="8753475" y="2628900"/>
              <a:ext cx="728345" cy="866775"/>
            </p14:xfrm>
          </p:contentPart>
        </mc:Choice>
        <mc:Fallback xmlns="">
          <p:pic>
            <p:nvPicPr>
              <p:cNvPr id="83" name="墨迹 82"/>
            </p:nvPicPr>
            <p:blipFill>
              <a:blip r:embed="rId160"/>
            </p:blipFill>
            <p:spPr>
              <a:xfrm>
                <a:off x="8753475" y="2628900"/>
                <a:ext cx="728345" cy="866775"/>
              </a:xfrm>
              <a:prstGeom prst="rect"/>
            </p:spPr>
          </p:pic>
        </mc:Fallback>
      </mc:AlternateContent>
    </p:spTree>
    <p:custDataLst>
      <p:tags r:id="rId16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a:t>
            </a:r>
            <a:endParaRPr lang="en-US" altLang="zh-CN">
              <a:sym typeface="+mn-ea"/>
            </a:endParaRPr>
          </a:p>
        </p:txBody>
      </p:sp>
      <p:sp>
        <p:nvSpPr>
          <p:cNvPr id="3" name="内容占位符 2"/>
          <p:cNvSpPr/>
          <p:nvPr>
            <p:ph idx="1"/>
          </p:nvPr>
        </p:nvSpPr>
        <p:spPr/>
        <p:txBody>
          <a:bodyPr/>
          <a:p>
            <a:r>
              <a:rPr lang="en-US" altLang="zh-CN"/>
              <a:t>In the paper, this is called a preprocessing stage. </a:t>
            </a:r>
            <a:endParaRPr lang="en-US" altLang="zh-CN"/>
          </a:p>
          <a:p>
            <a:r>
              <a:rPr lang="en-US" altLang="zh-CN"/>
              <a:t>In this stage, based on a PL function dataset, a Morse-Smale complex is constructed.</a:t>
            </a:r>
            <a:endParaRPr lang="en-US" altLang="zh-CN"/>
          </a:p>
        </p:txBody>
      </p:sp>
      <p:pic>
        <p:nvPicPr>
          <p:cNvPr id="5" name="内容占位符 3"/>
          <p:cNvPicPr>
            <a:picLocks noChangeAspect="1"/>
          </p:cNvPicPr>
          <p:nvPr/>
        </p:nvPicPr>
        <p:blipFill>
          <a:blip r:embed="rId1"/>
          <a:stretch>
            <a:fillRect/>
          </a:stretch>
        </p:blipFill>
        <p:spPr>
          <a:xfrm>
            <a:off x="561340" y="2748915"/>
            <a:ext cx="11015980" cy="350075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Morse-Smale complex</a:t>
            </a:r>
            <a:endParaRPr lang="en-US" altLang="zh-CN">
              <a:sym typeface="+mn-ea"/>
            </a:endParaRPr>
          </a:p>
        </p:txBody>
      </p:sp>
      <p:pic>
        <p:nvPicPr>
          <p:cNvPr id="4" name="内容占位符 3"/>
          <p:cNvPicPr>
            <a:picLocks noChangeAspect="1"/>
          </p:cNvPicPr>
          <p:nvPr>
            <p:ph idx="1"/>
          </p:nvPr>
        </p:nvPicPr>
        <p:blipFill>
          <a:blip r:embed="rId1"/>
          <a:stretch>
            <a:fillRect/>
          </a:stretch>
        </p:blipFill>
        <p:spPr>
          <a:xfrm>
            <a:off x="608330" y="1461135"/>
            <a:ext cx="4928870" cy="5230495"/>
          </a:xfrm>
          <a:prstGeom prst="rect">
            <a:avLst/>
          </a:prstGeom>
        </p:spPr>
      </p:pic>
      <p:sp>
        <p:nvSpPr>
          <p:cNvPr id="10" name="文本框 9"/>
          <p:cNvSpPr txBox="1"/>
          <p:nvPr/>
        </p:nvSpPr>
        <p:spPr>
          <a:xfrm>
            <a:off x="5965825" y="1578610"/>
            <a:ext cx="4064000" cy="1753235"/>
          </a:xfrm>
          <a:prstGeom prst="rect">
            <a:avLst/>
          </a:prstGeom>
          <a:noFill/>
        </p:spPr>
        <p:txBody>
          <a:bodyPr wrap="square" rtlCol="0">
            <a:spAutoFit/>
          </a:bodyPr>
          <a:p>
            <a:r>
              <a:rPr lang="en-US" altLang="zh-CN" b="1"/>
              <a:t>Explanation:</a:t>
            </a:r>
            <a:endParaRPr lang="en-US" altLang="zh-CN" b="1"/>
          </a:p>
          <a:p>
            <a:r>
              <a:rPr lang="en-US" altLang="zh-CN"/>
              <a:t>1. SoS (</a:t>
            </a:r>
            <a:r>
              <a:rPr lang="en-US" altLang="zh-CN" b="1"/>
              <a:t>simulation of simplicity</a:t>
            </a:r>
            <a:r>
              <a:rPr lang="en-US" altLang="zh-CN"/>
              <a:t>) here makes the PL function a Morse function;</a:t>
            </a:r>
            <a:endParaRPr lang="en-US" altLang="zh-CN"/>
          </a:p>
          <a:p>
            <a:r>
              <a:rPr lang="en-US" altLang="zh-CN"/>
              <a:t>2. </a:t>
            </a:r>
            <a:r>
              <a:rPr lang="en-US" altLang="zh-CN" b="1"/>
              <a:t>SplitMultipleSaddles </a:t>
            </a:r>
            <a:r>
              <a:rPr lang="en-US" altLang="zh-CN"/>
              <a:t>means we make all the saddles be 1-fold saddle.</a:t>
            </a:r>
            <a:endParaRPr lang="en-US" altLang="zh-CN"/>
          </a:p>
        </p:txBody>
      </p:sp>
      <p:pic>
        <p:nvPicPr>
          <p:cNvPr id="11" name="内容占位符 3"/>
          <p:cNvPicPr>
            <a:picLocks noChangeAspect="1"/>
          </p:cNvPicPr>
          <p:nvPr/>
        </p:nvPicPr>
        <p:blipFill>
          <a:blip r:embed="rId2"/>
          <a:stretch>
            <a:fillRect/>
          </a:stretch>
        </p:blipFill>
        <p:spPr>
          <a:xfrm>
            <a:off x="5304155" y="4098925"/>
            <a:ext cx="6748145" cy="2144395"/>
          </a:xfrm>
          <a:prstGeom prst="rect">
            <a:avLst/>
          </a:prstGeom>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309620" y="1866900"/>
              <a:ext cx="1519555" cy="47625"/>
            </p14:xfrm>
          </p:contentPart>
        </mc:Choice>
        <mc:Fallback xmlns="">
          <p:pic>
            <p:nvPicPr>
              <p:cNvPr id="3" name="墨迹 2"/>
            </p:nvPicPr>
            <p:blipFill>
              <a:blip r:embed="rId4"/>
            </p:blipFill>
            <p:spPr>
              <a:xfrm>
                <a:off x="3309620" y="1866900"/>
                <a:ext cx="1519555" cy="476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1724025" y="1800225"/>
              <a:ext cx="142875" cy="128270"/>
            </p14:xfrm>
          </p:contentPart>
        </mc:Choice>
        <mc:Fallback xmlns="">
          <p:pic>
            <p:nvPicPr>
              <p:cNvPr id="5" name="墨迹 4"/>
            </p:nvPicPr>
            <p:blipFill>
              <a:blip r:embed="rId6"/>
            </p:blipFill>
            <p:spPr>
              <a:xfrm>
                <a:off x="1724025" y="1800225"/>
                <a:ext cx="142875" cy="1282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2028825" y="1842770"/>
              <a:ext cx="76200" cy="95250"/>
            </p14:xfrm>
          </p:contentPart>
        </mc:Choice>
        <mc:Fallback xmlns="">
          <p:pic>
            <p:nvPicPr>
              <p:cNvPr id="6" name="墨迹 5"/>
            </p:nvPicPr>
            <p:blipFill>
              <a:blip r:embed="rId8"/>
            </p:blipFill>
            <p:spPr>
              <a:xfrm>
                <a:off x="2028825" y="1842770"/>
                <a:ext cx="76200" cy="952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2305050" y="1785620"/>
              <a:ext cx="90170" cy="100330"/>
            </p14:xfrm>
          </p:contentPart>
        </mc:Choice>
        <mc:Fallback xmlns="">
          <p:pic>
            <p:nvPicPr>
              <p:cNvPr id="7" name="墨迹 6"/>
            </p:nvPicPr>
            <p:blipFill>
              <a:blip r:embed="rId10"/>
            </p:blipFill>
            <p:spPr>
              <a:xfrm>
                <a:off x="2305050" y="1785620"/>
                <a:ext cx="90170" cy="1003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676275" y="1918970"/>
              <a:ext cx="71120" cy="219075"/>
            </p14:xfrm>
          </p:contentPart>
        </mc:Choice>
        <mc:Fallback xmlns="">
          <p:pic>
            <p:nvPicPr>
              <p:cNvPr id="8" name="墨迹 7"/>
            </p:nvPicPr>
            <p:blipFill>
              <a:blip r:embed="rId12"/>
            </p:blipFill>
            <p:spPr>
              <a:xfrm>
                <a:off x="676275" y="1918970"/>
                <a:ext cx="71120" cy="2190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墨迹 8"/>
              <p14:cNvContentPartPr/>
              <p14:nvPr/>
            </p14:nvContentPartPr>
            <p14:xfrm>
              <a:off x="676275" y="2118995"/>
              <a:ext cx="133350" cy="490855"/>
            </p14:xfrm>
          </p:contentPart>
        </mc:Choice>
        <mc:Fallback xmlns="">
          <p:pic>
            <p:nvPicPr>
              <p:cNvPr id="9" name="墨迹 8"/>
            </p:nvPicPr>
            <p:blipFill>
              <a:blip r:embed="rId14"/>
            </p:blipFill>
            <p:spPr>
              <a:xfrm>
                <a:off x="676275" y="2118995"/>
                <a:ext cx="133350" cy="49085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2105025" y="2219325"/>
              <a:ext cx="1090295" cy="47625"/>
            </p14:xfrm>
          </p:contentPart>
        </mc:Choice>
        <mc:Fallback xmlns="">
          <p:pic>
            <p:nvPicPr>
              <p:cNvPr id="12" name="墨迹 11"/>
            </p:nvPicPr>
            <p:blipFill>
              <a:blip r:embed="rId16"/>
            </p:blipFill>
            <p:spPr>
              <a:xfrm>
                <a:off x="2105025" y="2219325"/>
                <a:ext cx="1090295" cy="476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3048000" y="2138045"/>
              <a:ext cx="323850" cy="19050"/>
            </p14:xfrm>
          </p:contentPart>
        </mc:Choice>
        <mc:Fallback xmlns="">
          <p:pic>
            <p:nvPicPr>
              <p:cNvPr id="13" name="墨迹 12"/>
            </p:nvPicPr>
            <p:blipFill>
              <a:blip r:embed="rId18"/>
            </p:blipFill>
            <p:spPr>
              <a:xfrm>
                <a:off x="3048000" y="2138045"/>
                <a:ext cx="323850" cy="190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墨迹 13"/>
              <p14:cNvContentPartPr/>
              <p14:nvPr/>
            </p14:nvContentPartPr>
            <p14:xfrm>
              <a:off x="3848100" y="2152650"/>
              <a:ext cx="490220" cy="304800"/>
            </p14:xfrm>
          </p:contentPart>
        </mc:Choice>
        <mc:Fallback xmlns="">
          <p:pic>
            <p:nvPicPr>
              <p:cNvPr id="14" name="墨迹 13"/>
            </p:nvPicPr>
            <p:blipFill>
              <a:blip r:embed="rId20"/>
            </p:blipFill>
            <p:spPr>
              <a:xfrm>
                <a:off x="3848100" y="2152650"/>
                <a:ext cx="490220" cy="3048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墨迹 14"/>
              <p14:cNvContentPartPr/>
              <p14:nvPr/>
            </p14:nvContentPartPr>
            <p14:xfrm>
              <a:off x="3785870" y="2157095"/>
              <a:ext cx="462280" cy="319405"/>
            </p14:xfrm>
          </p:contentPart>
        </mc:Choice>
        <mc:Fallback xmlns="">
          <p:pic>
            <p:nvPicPr>
              <p:cNvPr id="15" name="墨迹 14"/>
            </p:nvPicPr>
            <p:blipFill>
              <a:blip r:embed="rId22"/>
            </p:blipFill>
            <p:spPr>
              <a:xfrm>
                <a:off x="3785870" y="2157095"/>
                <a:ext cx="462280" cy="3194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墨迹 15"/>
              <p14:cNvContentPartPr/>
              <p14:nvPr/>
            </p14:nvContentPartPr>
            <p14:xfrm>
              <a:off x="6467475" y="4814570"/>
              <a:ext cx="209550" cy="195580"/>
            </p14:xfrm>
          </p:contentPart>
        </mc:Choice>
        <mc:Fallback xmlns="">
          <p:pic>
            <p:nvPicPr>
              <p:cNvPr id="16" name="墨迹 15"/>
            </p:nvPicPr>
            <p:blipFill>
              <a:blip r:embed="rId24"/>
            </p:blipFill>
            <p:spPr>
              <a:xfrm>
                <a:off x="6467475" y="4814570"/>
                <a:ext cx="209550" cy="1955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墨迹 16"/>
              <p14:cNvContentPartPr/>
              <p14:nvPr/>
            </p14:nvContentPartPr>
            <p14:xfrm>
              <a:off x="2790825" y="2052320"/>
              <a:ext cx="556895" cy="400050"/>
            </p14:xfrm>
          </p:contentPart>
        </mc:Choice>
        <mc:Fallback xmlns="">
          <p:pic>
            <p:nvPicPr>
              <p:cNvPr id="17" name="墨迹 16"/>
            </p:nvPicPr>
            <p:blipFill>
              <a:blip r:embed="rId26"/>
            </p:blipFill>
            <p:spPr>
              <a:xfrm>
                <a:off x="2790825" y="2052320"/>
                <a:ext cx="556895" cy="4000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8" name="墨迹 17"/>
              <p14:cNvContentPartPr/>
              <p14:nvPr/>
            </p14:nvContentPartPr>
            <p14:xfrm>
              <a:off x="7334250" y="4314825"/>
              <a:ext cx="242570" cy="204470"/>
            </p14:xfrm>
          </p:contentPart>
        </mc:Choice>
        <mc:Fallback xmlns="">
          <p:pic>
            <p:nvPicPr>
              <p:cNvPr id="18" name="墨迹 17"/>
            </p:nvPicPr>
            <p:blipFill>
              <a:blip r:embed="rId28"/>
            </p:blipFill>
            <p:spPr>
              <a:xfrm>
                <a:off x="7334250" y="4314825"/>
                <a:ext cx="242570" cy="20447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9" name="墨迹 18"/>
              <p14:cNvContentPartPr/>
              <p14:nvPr/>
            </p14:nvContentPartPr>
            <p14:xfrm>
              <a:off x="6391275" y="4591050"/>
              <a:ext cx="147320" cy="194945"/>
            </p14:xfrm>
          </p:contentPart>
        </mc:Choice>
        <mc:Fallback xmlns="">
          <p:pic>
            <p:nvPicPr>
              <p:cNvPr id="19" name="墨迹 18"/>
            </p:nvPicPr>
            <p:blipFill>
              <a:blip r:embed="rId30"/>
            </p:blipFill>
            <p:spPr>
              <a:xfrm>
                <a:off x="6391275" y="4591050"/>
                <a:ext cx="147320" cy="1949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0" name="墨迹 19"/>
              <p14:cNvContentPartPr/>
              <p14:nvPr/>
            </p14:nvContentPartPr>
            <p14:xfrm>
              <a:off x="4357370" y="2457450"/>
              <a:ext cx="1043305" cy="47625"/>
            </p14:xfrm>
          </p:contentPart>
        </mc:Choice>
        <mc:Fallback xmlns="">
          <p:pic>
            <p:nvPicPr>
              <p:cNvPr id="20" name="墨迹 19"/>
            </p:nvPicPr>
            <p:blipFill>
              <a:blip r:embed="rId32"/>
            </p:blipFill>
            <p:spPr>
              <a:xfrm>
                <a:off x="4357370" y="2457450"/>
                <a:ext cx="1043305" cy="4762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1" name="墨迹 20"/>
              <p14:cNvContentPartPr/>
              <p14:nvPr/>
            </p14:nvContentPartPr>
            <p14:xfrm>
              <a:off x="575945" y="2604770"/>
              <a:ext cx="33655" cy="66675"/>
            </p14:xfrm>
          </p:contentPart>
        </mc:Choice>
        <mc:Fallback xmlns="">
          <p:pic>
            <p:nvPicPr>
              <p:cNvPr id="21" name="墨迹 20"/>
            </p:nvPicPr>
            <p:blipFill>
              <a:blip r:embed="rId34"/>
            </p:blipFill>
            <p:spPr>
              <a:xfrm>
                <a:off x="575945" y="2604770"/>
                <a:ext cx="33655" cy="666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2" name="墨迹 21"/>
              <p14:cNvContentPartPr/>
              <p14:nvPr/>
            </p14:nvContentPartPr>
            <p14:xfrm>
              <a:off x="714375" y="2400300"/>
              <a:ext cx="252095" cy="285750"/>
            </p14:xfrm>
          </p:contentPart>
        </mc:Choice>
        <mc:Fallback xmlns="">
          <p:pic>
            <p:nvPicPr>
              <p:cNvPr id="22" name="墨迹 21"/>
            </p:nvPicPr>
            <p:blipFill>
              <a:blip r:embed="rId36"/>
            </p:blipFill>
            <p:spPr>
              <a:xfrm>
                <a:off x="714375" y="2400300"/>
                <a:ext cx="252095" cy="2857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3" name="墨迹 22"/>
              <p14:cNvContentPartPr/>
              <p14:nvPr/>
            </p14:nvContentPartPr>
            <p14:xfrm>
              <a:off x="885825" y="2661920"/>
              <a:ext cx="457200" cy="38100"/>
            </p14:xfrm>
          </p:contentPart>
        </mc:Choice>
        <mc:Fallback xmlns="">
          <p:pic>
            <p:nvPicPr>
              <p:cNvPr id="23" name="墨迹 22"/>
            </p:nvPicPr>
            <p:blipFill>
              <a:blip r:embed="rId38"/>
            </p:blipFill>
            <p:spPr>
              <a:xfrm>
                <a:off x="885825" y="2661920"/>
                <a:ext cx="457200" cy="381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4" name="墨迹 23"/>
              <p14:cNvContentPartPr/>
              <p14:nvPr/>
            </p14:nvContentPartPr>
            <p14:xfrm>
              <a:off x="6157595" y="1880870"/>
              <a:ext cx="1119505" cy="43180"/>
            </p14:xfrm>
          </p:contentPart>
        </mc:Choice>
        <mc:Fallback xmlns="">
          <p:pic>
            <p:nvPicPr>
              <p:cNvPr id="24" name="墨迹 23"/>
            </p:nvPicPr>
            <p:blipFill>
              <a:blip r:embed="rId40"/>
            </p:blipFill>
            <p:spPr>
              <a:xfrm>
                <a:off x="6157595" y="1880870"/>
                <a:ext cx="1119505" cy="431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5" name="墨迹 24"/>
              <p14:cNvContentPartPr/>
              <p14:nvPr/>
            </p14:nvContentPartPr>
            <p14:xfrm>
              <a:off x="6862445" y="2185670"/>
              <a:ext cx="2171700" cy="85725"/>
            </p14:xfrm>
          </p:contentPart>
        </mc:Choice>
        <mc:Fallback xmlns="">
          <p:pic>
            <p:nvPicPr>
              <p:cNvPr id="25" name="墨迹 24"/>
            </p:nvPicPr>
            <p:blipFill>
              <a:blip r:embed="rId42"/>
            </p:blipFill>
            <p:spPr>
              <a:xfrm>
                <a:off x="6862445" y="2185670"/>
                <a:ext cx="2171700" cy="8572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6" name="墨迹 25"/>
              <p14:cNvContentPartPr/>
              <p14:nvPr/>
            </p14:nvContentPartPr>
            <p14:xfrm>
              <a:off x="8362950" y="2219325"/>
              <a:ext cx="1061720" cy="33020"/>
            </p14:xfrm>
          </p:contentPart>
        </mc:Choice>
        <mc:Fallback xmlns="">
          <p:pic>
            <p:nvPicPr>
              <p:cNvPr id="26" name="墨迹 25"/>
            </p:nvPicPr>
            <p:blipFill>
              <a:blip r:embed="rId44"/>
            </p:blipFill>
            <p:spPr>
              <a:xfrm>
                <a:off x="8362950" y="2219325"/>
                <a:ext cx="1061720" cy="330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7" name="墨迹 26"/>
              <p14:cNvContentPartPr/>
              <p14:nvPr/>
            </p14:nvContentPartPr>
            <p14:xfrm>
              <a:off x="7800975" y="2428875"/>
              <a:ext cx="1085850" cy="104775"/>
            </p14:xfrm>
          </p:contentPart>
        </mc:Choice>
        <mc:Fallback xmlns="">
          <p:pic>
            <p:nvPicPr>
              <p:cNvPr id="27" name="墨迹 26"/>
            </p:nvPicPr>
            <p:blipFill>
              <a:blip r:embed="rId46"/>
            </p:blipFill>
            <p:spPr>
              <a:xfrm>
                <a:off x="7800975" y="2428875"/>
                <a:ext cx="1085850" cy="10477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8" name="墨迹 27"/>
              <p14:cNvContentPartPr/>
              <p14:nvPr/>
            </p14:nvContentPartPr>
            <p14:xfrm>
              <a:off x="6153150" y="2705100"/>
              <a:ext cx="937895" cy="38100"/>
            </p14:xfrm>
          </p:contentPart>
        </mc:Choice>
        <mc:Fallback xmlns="">
          <p:pic>
            <p:nvPicPr>
              <p:cNvPr id="28" name="墨迹 27"/>
            </p:nvPicPr>
            <p:blipFill>
              <a:blip r:embed="rId48"/>
            </p:blipFill>
            <p:spPr>
              <a:xfrm>
                <a:off x="6153150" y="2705100"/>
                <a:ext cx="937895" cy="381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9" name="墨迹 28"/>
              <p14:cNvContentPartPr/>
              <p14:nvPr/>
            </p14:nvContentPartPr>
            <p14:xfrm>
              <a:off x="8077200" y="1114425"/>
              <a:ext cx="38100" cy="61595"/>
            </p14:xfrm>
          </p:contentPart>
        </mc:Choice>
        <mc:Fallback xmlns="">
          <p:pic>
            <p:nvPicPr>
              <p:cNvPr id="29" name="墨迹 28"/>
            </p:nvPicPr>
            <p:blipFill>
              <a:blip r:embed="rId50"/>
            </p:blipFill>
            <p:spPr>
              <a:xfrm>
                <a:off x="8077200" y="1114425"/>
                <a:ext cx="38100" cy="6159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0" name="墨迹 29"/>
              <p14:cNvContentPartPr/>
              <p14:nvPr/>
            </p14:nvContentPartPr>
            <p14:xfrm>
              <a:off x="8134350" y="852170"/>
              <a:ext cx="304800" cy="257175"/>
            </p14:xfrm>
          </p:contentPart>
        </mc:Choice>
        <mc:Fallback xmlns="">
          <p:pic>
            <p:nvPicPr>
              <p:cNvPr id="30" name="墨迹 29"/>
            </p:nvPicPr>
            <p:blipFill>
              <a:blip r:embed="rId52"/>
            </p:blipFill>
            <p:spPr>
              <a:xfrm>
                <a:off x="8134350" y="852170"/>
                <a:ext cx="304800" cy="2571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1" name="墨迹 30"/>
              <p14:cNvContentPartPr/>
              <p14:nvPr/>
            </p14:nvContentPartPr>
            <p14:xfrm>
              <a:off x="8429625" y="762000"/>
              <a:ext cx="66675" cy="61595"/>
            </p14:xfrm>
          </p:contentPart>
        </mc:Choice>
        <mc:Fallback xmlns="">
          <p:pic>
            <p:nvPicPr>
              <p:cNvPr id="31" name="墨迹 30"/>
            </p:nvPicPr>
            <p:blipFill>
              <a:blip r:embed="rId54"/>
            </p:blipFill>
            <p:spPr>
              <a:xfrm>
                <a:off x="8429625" y="762000"/>
                <a:ext cx="66675" cy="6159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2" name="墨迹 31"/>
              <p14:cNvContentPartPr/>
              <p14:nvPr/>
            </p14:nvContentPartPr>
            <p14:xfrm>
              <a:off x="8086725" y="1118870"/>
              <a:ext cx="66675" cy="66675"/>
            </p14:xfrm>
          </p:contentPart>
        </mc:Choice>
        <mc:Fallback xmlns="">
          <p:pic>
            <p:nvPicPr>
              <p:cNvPr id="32" name="墨迹 31"/>
            </p:nvPicPr>
            <p:blipFill>
              <a:blip r:embed="rId56"/>
            </p:blipFill>
            <p:spPr>
              <a:xfrm>
                <a:off x="8086725" y="1118870"/>
                <a:ext cx="66675" cy="6667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3" name="墨迹 32"/>
              <p14:cNvContentPartPr/>
              <p14:nvPr/>
            </p14:nvContentPartPr>
            <p14:xfrm>
              <a:off x="8205470" y="847725"/>
              <a:ext cx="290830" cy="266700"/>
            </p14:xfrm>
          </p:contentPart>
        </mc:Choice>
        <mc:Fallback xmlns="">
          <p:pic>
            <p:nvPicPr>
              <p:cNvPr id="33" name="墨迹 32"/>
            </p:nvPicPr>
            <p:blipFill>
              <a:blip r:embed="rId58"/>
            </p:blipFill>
            <p:spPr>
              <a:xfrm>
                <a:off x="8205470" y="847725"/>
                <a:ext cx="290830" cy="2667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4" name="墨迹 33"/>
              <p14:cNvContentPartPr/>
              <p14:nvPr/>
            </p14:nvContentPartPr>
            <p14:xfrm>
              <a:off x="8429625" y="785495"/>
              <a:ext cx="71120" cy="71755"/>
            </p14:xfrm>
          </p:contentPart>
        </mc:Choice>
        <mc:Fallback xmlns="">
          <p:pic>
            <p:nvPicPr>
              <p:cNvPr id="34" name="墨迹 33"/>
            </p:nvPicPr>
            <p:blipFill>
              <a:blip r:embed="rId60"/>
            </p:blipFill>
            <p:spPr>
              <a:xfrm>
                <a:off x="8429625" y="785495"/>
                <a:ext cx="71120" cy="7175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5" name="墨迹 34"/>
              <p14:cNvContentPartPr/>
              <p14:nvPr/>
            </p14:nvContentPartPr>
            <p14:xfrm>
              <a:off x="8115300" y="1128395"/>
              <a:ext cx="47625" cy="43180"/>
            </p14:xfrm>
          </p:contentPart>
        </mc:Choice>
        <mc:Fallback xmlns="">
          <p:pic>
            <p:nvPicPr>
              <p:cNvPr id="35" name="墨迹 34"/>
            </p:nvPicPr>
            <p:blipFill>
              <a:blip r:embed="rId62"/>
            </p:blipFill>
            <p:spPr>
              <a:xfrm>
                <a:off x="8115300" y="1128395"/>
                <a:ext cx="47625" cy="4318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6" name="墨迹 35"/>
              <p14:cNvContentPartPr/>
              <p14:nvPr/>
            </p14:nvContentPartPr>
            <p14:xfrm>
              <a:off x="8010525" y="619125"/>
              <a:ext cx="657225" cy="752475"/>
            </p14:xfrm>
          </p:contentPart>
        </mc:Choice>
        <mc:Fallback xmlns="">
          <p:pic>
            <p:nvPicPr>
              <p:cNvPr id="36" name="墨迹 35"/>
            </p:nvPicPr>
            <p:blipFill>
              <a:blip r:embed="rId64"/>
            </p:blipFill>
            <p:spPr>
              <a:xfrm>
                <a:off x="8010525" y="619125"/>
                <a:ext cx="657225" cy="75247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7" name="墨迹 36"/>
              <p14:cNvContentPartPr/>
              <p14:nvPr/>
            </p14:nvContentPartPr>
            <p14:xfrm>
              <a:off x="8138795" y="890270"/>
              <a:ext cx="666750" cy="490855"/>
            </p14:xfrm>
          </p:contentPart>
        </mc:Choice>
        <mc:Fallback xmlns="">
          <p:pic>
            <p:nvPicPr>
              <p:cNvPr id="37" name="墨迹 36"/>
            </p:nvPicPr>
            <p:blipFill>
              <a:blip r:embed="rId66"/>
            </p:blipFill>
            <p:spPr>
              <a:xfrm>
                <a:off x="8138795" y="890270"/>
                <a:ext cx="666750" cy="49085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8" name="墨迹 37"/>
              <p14:cNvContentPartPr/>
              <p14:nvPr/>
            </p14:nvContentPartPr>
            <p14:xfrm>
              <a:off x="7943850" y="561975"/>
              <a:ext cx="752475" cy="790575"/>
            </p14:xfrm>
          </p:contentPart>
        </mc:Choice>
        <mc:Fallback xmlns="">
          <p:pic>
            <p:nvPicPr>
              <p:cNvPr id="38" name="墨迹 37"/>
            </p:nvPicPr>
            <p:blipFill>
              <a:blip r:embed="rId68"/>
            </p:blipFill>
            <p:spPr>
              <a:xfrm>
                <a:off x="7943850" y="561975"/>
                <a:ext cx="752475" cy="79057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墨迹 38"/>
              <p14:cNvContentPartPr/>
              <p14:nvPr/>
            </p14:nvContentPartPr>
            <p14:xfrm>
              <a:off x="8091170" y="1128395"/>
              <a:ext cx="85725" cy="85725"/>
            </p14:xfrm>
          </p:contentPart>
        </mc:Choice>
        <mc:Fallback xmlns="">
          <p:pic>
            <p:nvPicPr>
              <p:cNvPr id="39" name="墨迹 38"/>
            </p:nvPicPr>
            <p:blipFill>
              <a:blip r:embed="rId70"/>
            </p:blipFill>
            <p:spPr>
              <a:xfrm>
                <a:off x="8091170" y="1128395"/>
                <a:ext cx="85725" cy="8572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墨迹 39"/>
              <p14:cNvContentPartPr/>
              <p14:nvPr/>
            </p14:nvContentPartPr>
            <p14:xfrm>
              <a:off x="8453120" y="781050"/>
              <a:ext cx="28575" cy="71120"/>
            </p14:xfrm>
          </p:contentPart>
        </mc:Choice>
        <mc:Fallback xmlns="">
          <p:pic>
            <p:nvPicPr>
              <p:cNvPr id="40" name="墨迹 39"/>
            </p:nvPicPr>
            <p:blipFill>
              <a:blip r:embed="rId72"/>
            </p:blipFill>
            <p:spPr>
              <a:xfrm>
                <a:off x="8453120" y="781050"/>
                <a:ext cx="28575" cy="711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墨迹 40"/>
              <p14:cNvContentPartPr/>
              <p14:nvPr/>
            </p14:nvContentPartPr>
            <p14:xfrm>
              <a:off x="8176895" y="804545"/>
              <a:ext cx="314325" cy="338455"/>
            </p14:xfrm>
          </p:contentPart>
        </mc:Choice>
        <mc:Fallback xmlns="">
          <p:pic>
            <p:nvPicPr>
              <p:cNvPr id="41" name="墨迹 40"/>
            </p:nvPicPr>
            <p:blipFill>
              <a:blip r:embed="rId74"/>
            </p:blipFill>
            <p:spPr>
              <a:xfrm>
                <a:off x="8176895" y="804545"/>
                <a:ext cx="314325" cy="33845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墨迹 41"/>
              <p14:cNvContentPartPr/>
              <p14:nvPr/>
            </p14:nvContentPartPr>
            <p14:xfrm>
              <a:off x="8105775" y="1195070"/>
              <a:ext cx="42545" cy="95250"/>
            </p14:xfrm>
          </p:contentPart>
        </mc:Choice>
        <mc:Fallback xmlns="">
          <p:pic>
            <p:nvPicPr>
              <p:cNvPr id="42" name="墨迹 41"/>
            </p:nvPicPr>
            <p:blipFill>
              <a:blip r:embed="rId76"/>
            </p:blipFill>
            <p:spPr>
              <a:xfrm>
                <a:off x="8105775" y="1195070"/>
                <a:ext cx="42545" cy="9525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墨迹 42"/>
              <p14:cNvContentPartPr/>
              <p14:nvPr/>
            </p14:nvContentPartPr>
            <p14:xfrm>
              <a:off x="8434070" y="800100"/>
              <a:ext cx="76200" cy="76200"/>
            </p14:xfrm>
          </p:contentPart>
        </mc:Choice>
        <mc:Fallback xmlns="">
          <p:pic>
            <p:nvPicPr>
              <p:cNvPr id="43" name="墨迹 42"/>
            </p:nvPicPr>
            <p:blipFill>
              <a:blip r:embed="rId78"/>
            </p:blipFill>
            <p:spPr>
              <a:xfrm>
                <a:off x="8434070" y="800100"/>
                <a:ext cx="76200" cy="762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墨迹 43"/>
              <p14:cNvContentPartPr/>
              <p14:nvPr/>
            </p14:nvContentPartPr>
            <p14:xfrm>
              <a:off x="8129270" y="1128395"/>
              <a:ext cx="57150" cy="95250"/>
            </p14:xfrm>
          </p:contentPart>
        </mc:Choice>
        <mc:Fallback xmlns="">
          <p:pic>
            <p:nvPicPr>
              <p:cNvPr id="44" name="墨迹 43"/>
            </p:nvPicPr>
            <p:blipFill>
              <a:blip r:embed="rId80"/>
            </p:blipFill>
            <p:spPr>
              <a:xfrm>
                <a:off x="8129270" y="1128395"/>
                <a:ext cx="57150" cy="9525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8510270" y="756920"/>
              <a:ext cx="28575" cy="9525"/>
            </p14:xfrm>
          </p:contentPart>
        </mc:Choice>
        <mc:Fallback xmlns="">
          <p:pic>
            <p:nvPicPr>
              <p:cNvPr id="45" name="墨迹 44"/>
            </p:nvPicPr>
            <p:blipFill>
              <a:blip r:embed="rId82"/>
            </p:blipFill>
            <p:spPr>
              <a:xfrm>
                <a:off x="8510270" y="756920"/>
                <a:ext cx="28575" cy="952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8439150" y="771525"/>
              <a:ext cx="99695" cy="118745"/>
            </p14:xfrm>
          </p:contentPart>
        </mc:Choice>
        <mc:Fallback xmlns="">
          <p:pic>
            <p:nvPicPr>
              <p:cNvPr id="46" name="墨迹 45"/>
            </p:nvPicPr>
            <p:blipFill>
              <a:blip r:embed="rId84"/>
            </p:blipFill>
            <p:spPr>
              <a:xfrm>
                <a:off x="8439150" y="771525"/>
                <a:ext cx="99695" cy="11874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8167370" y="1133475"/>
              <a:ext cx="38100" cy="19050"/>
            </p14:xfrm>
          </p:contentPart>
        </mc:Choice>
        <mc:Fallback xmlns="">
          <p:pic>
            <p:nvPicPr>
              <p:cNvPr id="47" name="墨迹 46"/>
            </p:nvPicPr>
            <p:blipFill>
              <a:blip r:embed="rId86"/>
            </p:blipFill>
            <p:spPr>
              <a:xfrm>
                <a:off x="8167370" y="1133475"/>
                <a:ext cx="38100" cy="190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8172450" y="838200"/>
              <a:ext cx="276225" cy="280670"/>
            </p14:xfrm>
          </p:contentPart>
        </mc:Choice>
        <mc:Fallback xmlns="">
          <p:pic>
            <p:nvPicPr>
              <p:cNvPr id="48" name="墨迹 47"/>
            </p:nvPicPr>
            <p:blipFill>
              <a:blip r:embed="rId88"/>
            </p:blipFill>
            <p:spPr>
              <a:xfrm>
                <a:off x="8172450" y="838200"/>
                <a:ext cx="276225" cy="28067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墨迹 48"/>
              <p14:cNvContentPartPr/>
              <p14:nvPr/>
            </p14:nvContentPartPr>
            <p14:xfrm>
              <a:off x="8153400" y="1137920"/>
              <a:ext cx="23495" cy="19050"/>
            </p14:xfrm>
          </p:contentPart>
        </mc:Choice>
        <mc:Fallback xmlns="">
          <p:pic>
            <p:nvPicPr>
              <p:cNvPr id="49" name="墨迹 48"/>
            </p:nvPicPr>
            <p:blipFill>
              <a:blip r:embed="rId90"/>
            </p:blipFill>
            <p:spPr>
              <a:xfrm>
                <a:off x="8153400" y="1137920"/>
                <a:ext cx="23495" cy="190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0" name="墨迹 49"/>
              <p14:cNvContentPartPr/>
              <p14:nvPr/>
            </p14:nvContentPartPr>
            <p14:xfrm>
              <a:off x="7986395" y="995045"/>
              <a:ext cx="276225" cy="285750"/>
            </p14:xfrm>
          </p:contentPart>
        </mc:Choice>
        <mc:Fallback xmlns="">
          <p:pic>
            <p:nvPicPr>
              <p:cNvPr id="50" name="墨迹 49"/>
            </p:nvPicPr>
            <p:blipFill>
              <a:blip r:embed="rId92"/>
            </p:blipFill>
            <p:spPr>
              <a:xfrm>
                <a:off x="7986395" y="995045"/>
                <a:ext cx="276225" cy="2857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1" name="墨迹 50"/>
              <p14:cNvContentPartPr/>
              <p14:nvPr/>
            </p14:nvContentPartPr>
            <p14:xfrm>
              <a:off x="8367395" y="714375"/>
              <a:ext cx="224155" cy="242570"/>
            </p14:xfrm>
          </p:contentPart>
        </mc:Choice>
        <mc:Fallback xmlns="">
          <p:pic>
            <p:nvPicPr>
              <p:cNvPr id="51" name="墨迹 50"/>
            </p:nvPicPr>
            <p:blipFill>
              <a:blip r:embed="rId94"/>
            </p:blipFill>
            <p:spPr>
              <a:xfrm>
                <a:off x="8367395" y="714375"/>
                <a:ext cx="224155" cy="24257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2" name="墨迹 51"/>
              <p14:cNvContentPartPr/>
              <p14:nvPr/>
            </p14:nvContentPartPr>
            <p14:xfrm>
              <a:off x="8362950" y="647700"/>
              <a:ext cx="276225" cy="252095"/>
            </p14:xfrm>
          </p:contentPart>
        </mc:Choice>
        <mc:Fallback xmlns="">
          <p:pic>
            <p:nvPicPr>
              <p:cNvPr id="52" name="墨迹 51"/>
            </p:nvPicPr>
            <p:blipFill>
              <a:blip r:embed="rId96"/>
            </p:blipFill>
            <p:spPr>
              <a:xfrm>
                <a:off x="8362950" y="647700"/>
                <a:ext cx="276225" cy="25209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3" name="墨迹 52"/>
              <p14:cNvContentPartPr/>
              <p14:nvPr/>
            </p14:nvContentPartPr>
            <p14:xfrm>
              <a:off x="8834120" y="585470"/>
              <a:ext cx="85725" cy="109855"/>
            </p14:xfrm>
          </p:contentPart>
        </mc:Choice>
        <mc:Fallback xmlns="">
          <p:pic>
            <p:nvPicPr>
              <p:cNvPr id="53" name="墨迹 52"/>
            </p:nvPicPr>
            <p:blipFill>
              <a:blip r:embed="rId98"/>
            </p:blipFill>
            <p:spPr>
              <a:xfrm>
                <a:off x="8834120" y="585470"/>
                <a:ext cx="85725" cy="10985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4" name="墨迹 53"/>
              <p14:cNvContentPartPr/>
              <p14:nvPr/>
            </p14:nvContentPartPr>
            <p14:xfrm>
              <a:off x="7071995" y="1695450"/>
              <a:ext cx="904875" cy="466725"/>
            </p14:xfrm>
          </p:contentPart>
        </mc:Choice>
        <mc:Fallback xmlns="">
          <p:pic>
            <p:nvPicPr>
              <p:cNvPr id="54" name="墨迹 53"/>
            </p:nvPicPr>
            <p:blipFill>
              <a:blip r:embed="rId100"/>
            </p:blipFill>
            <p:spPr>
              <a:xfrm>
                <a:off x="7071995" y="1695450"/>
                <a:ext cx="904875" cy="46672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5" name="墨迹 54"/>
              <p14:cNvContentPartPr/>
              <p14:nvPr/>
            </p14:nvContentPartPr>
            <p14:xfrm>
              <a:off x="8310245" y="2128520"/>
              <a:ext cx="990600" cy="100330"/>
            </p14:xfrm>
          </p:contentPart>
        </mc:Choice>
        <mc:Fallback xmlns="">
          <p:pic>
            <p:nvPicPr>
              <p:cNvPr id="55" name="墨迹 54"/>
            </p:nvPicPr>
            <p:blipFill>
              <a:blip r:embed="rId102"/>
            </p:blipFill>
            <p:spPr>
              <a:xfrm>
                <a:off x="8310245" y="2128520"/>
                <a:ext cx="990600" cy="10033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6" name="墨迹 55"/>
              <p14:cNvContentPartPr/>
              <p14:nvPr/>
            </p14:nvContentPartPr>
            <p14:xfrm>
              <a:off x="5500370" y="3667125"/>
              <a:ext cx="43180" cy="85725"/>
            </p14:xfrm>
          </p:contentPart>
        </mc:Choice>
        <mc:Fallback xmlns="">
          <p:pic>
            <p:nvPicPr>
              <p:cNvPr id="56" name="墨迹 55"/>
            </p:nvPicPr>
            <p:blipFill>
              <a:blip r:embed="rId104"/>
            </p:blipFill>
            <p:spPr>
              <a:xfrm>
                <a:off x="5500370" y="3667125"/>
                <a:ext cx="43180" cy="857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7" name="墨迹 56"/>
              <p14:cNvContentPartPr/>
              <p14:nvPr/>
            </p14:nvContentPartPr>
            <p14:xfrm>
              <a:off x="5481320" y="3642995"/>
              <a:ext cx="104775" cy="104775"/>
            </p14:xfrm>
          </p:contentPart>
        </mc:Choice>
        <mc:Fallback xmlns="">
          <p:pic>
            <p:nvPicPr>
              <p:cNvPr id="57" name="墨迹 56"/>
            </p:nvPicPr>
            <p:blipFill>
              <a:blip r:embed="rId106"/>
            </p:blipFill>
            <p:spPr>
              <a:xfrm>
                <a:off x="5481320" y="3642995"/>
                <a:ext cx="104775" cy="1047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8" name="墨迹 57"/>
              <p14:cNvContentPartPr/>
              <p14:nvPr/>
            </p14:nvContentPartPr>
            <p14:xfrm>
              <a:off x="5948045" y="2085975"/>
              <a:ext cx="3805555" cy="638175"/>
            </p14:xfrm>
          </p:contentPart>
        </mc:Choice>
        <mc:Fallback xmlns="">
          <p:pic>
            <p:nvPicPr>
              <p:cNvPr id="58" name="墨迹 57"/>
            </p:nvPicPr>
            <p:blipFill>
              <a:blip r:embed="rId108"/>
            </p:blipFill>
            <p:spPr>
              <a:xfrm>
                <a:off x="5948045" y="2085975"/>
                <a:ext cx="3805555" cy="63817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9" name="墨迹 58"/>
              <p14:cNvContentPartPr/>
              <p14:nvPr/>
            </p14:nvContentPartPr>
            <p14:xfrm>
              <a:off x="9558020" y="2461895"/>
              <a:ext cx="371475" cy="33655"/>
            </p14:xfrm>
          </p:contentPart>
        </mc:Choice>
        <mc:Fallback xmlns="">
          <p:pic>
            <p:nvPicPr>
              <p:cNvPr id="59" name="墨迹 58"/>
            </p:nvPicPr>
            <p:blipFill>
              <a:blip r:embed="rId110"/>
            </p:blipFill>
            <p:spPr>
              <a:xfrm>
                <a:off x="9558020" y="2461895"/>
                <a:ext cx="371475" cy="3365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0" name="墨迹 59"/>
              <p14:cNvContentPartPr/>
              <p14:nvPr/>
            </p14:nvContentPartPr>
            <p14:xfrm>
              <a:off x="9891395" y="2400300"/>
              <a:ext cx="180975" cy="228600"/>
            </p14:xfrm>
          </p:contentPart>
        </mc:Choice>
        <mc:Fallback xmlns="">
          <p:pic>
            <p:nvPicPr>
              <p:cNvPr id="60" name="墨迹 59"/>
            </p:nvPicPr>
            <p:blipFill>
              <a:blip r:embed="rId112"/>
            </p:blipFill>
            <p:spPr>
              <a:xfrm>
                <a:off x="9891395" y="2400300"/>
                <a:ext cx="180975" cy="2286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1" name="墨迹 60"/>
              <p14:cNvContentPartPr/>
              <p14:nvPr/>
            </p14:nvContentPartPr>
            <p14:xfrm>
              <a:off x="10001250" y="2547620"/>
              <a:ext cx="409575" cy="376555"/>
            </p14:xfrm>
          </p:contentPart>
        </mc:Choice>
        <mc:Fallback xmlns="">
          <p:pic>
            <p:nvPicPr>
              <p:cNvPr id="61" name="墨迹 60"/>
            </p:nvPicPr>
            <p:blipFill>
              <a:blip r:embed="rId114"/>
            </p:blipFill>
            <p:spPr>
              <a:xfrm>
                <a:off x="10001250" y="2547620"/>
                <a:ext cx="409575" cy="37655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2" name="墨迹 61"/>
              <p14:cNvContentPartPr/>
              <p14:nvPr/>
            </p14:nvContentPartPr>
            <p14:xfrm>
              <a:off x="10472420" y="2762250"/>
              <a:ext cx="167005" cy="471170"/>
            </p14:xfrm>
          </p:contentPart>
        </mc:Choice>
        <mc:Fallback xmlns="">
          <p:pic>
            <p:nvPicPr>
              <p:cNvPr id="62" name="墨迹 61"/>
            </p:nvPicPr>
            <p:blipFill>
              <a:blip r:embed="rId116"/>
            </p:blipFill>
            <p:spPr>
              <a:xfrm>
                <a:off x="10472420" y="2762250"/>
                <a:ext cx="167005" cy="47117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3" name="墨迹 62"/>
              <p14:cNvContentPartPr/>
              <p14:nvPr/>
            </p14:nvContentPartPr>
            <p14:xfrm>
              <a:off x="10820400" y="2533650"/>
              <a:ext cx="133350" cy="171450"/>
            </p14:xfrm>
          </p:contentPart>
        </mc:Choice>
        <mc:Fallback xmlns="">
          <p:pic>
            <p:nvPicPr>
              <p:cNvPr id="63" name="墨迹 62"/>
            </p:nvPicPr>
            <p:blipFill>
              <a:blip r:embed="rId118"/>
            </p:blipFill>
            <p:spPr>
              <a:xfrm>
                <a:off x="10820400" y="2533650"/>
                <a:ext cx="133350" cy="1714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4" name="墨迹 63"/>
              <p14:cNvContentPartPr/>
              <p14:nvPr/>
            </p14:nvContentPartPr>
            <p14:xfrm>
              <a:off x="10896600" y="2800350"/>
              <a:ext cx="28575" cy="28575"/>
            </p14:xfrm>
          </p:contentPart>
        </mc:Choice>
        <mc:Fallback xmlns="">
          <p:pic>
            <p:nvPicPr>
              <p:cNvPr id="64" name="墨迹 63"/>
            </p:nvPicPr>
            <p:blipFill>
              <a:blip r:embed="rId120"/>
            </p:blipFill>
            <p:spPr>
              <a:xfrm>
                <a:off x="10896600" y="2800350"/>
                <a:ext cx="28575" cy="28575"/>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8629650" y="3566795"/>
              <a:ext cx="71120" cy="190500"/>
            </p14:xfrm>
          </p:contentPart>
        </mc:Choice>
        <mc:Fallback xmlns="">
          <p:pic>
            <p:nvPicPr>
              <p:cNvPr id="65" name="墨迹 64"/>
            </p:nvPicPr>
            <p:blipFill>
              <a:blip r:embed="rId122"/>
            </p:blipFill>
            <p:spPr>
              <a:xfrm>
                <a:off x="8629650" y="3566795"/>
                <a:ext cx="71120" cy="19050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6" name="墨迹 65"/>
              <p14:cNvContentPartPr/>
              <p14:nvPr/>
            </p14:nvContentPartPr>
            <p14:xfrm>
              <a:off x="8757920" y="3619500"/>
              <a:ext cx="47625" cy="95250"/>
            </p14:xfrm>
          </p:contentPart>
        </mc:Choice>
        <mc:Fallback xmlns="">
          <p:pic>
            <p:nvPicPr>
              <p:cNvPr id="66" name="墨迹 65"/>
            </p:nvPicPr>
            <p:blipFill>
              <a:blip r:embed="rId124"/>
            </p:blipFill>
            <p:spPr>
              <a:xfrm>
                <a:off x="8757920" y="3619500"/>
                <a:ext cx="47625" cy="9525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7" name="墨迹 66"/>
              <p14:cNvContentPartPr/>
              <p14:nvPr/>
            </p14:nvContentPartPr>
            <p14:xfrm>
              <a:off x="8776970" y="3481070"/>
              <a:ext cx="19050" cy="28575"/>
            </p14:xfrm>
          </p:contentPart>
        </mc:Choice>
        <mc:Fallback xmlns="">
          <p:pic>
            <p:nvPicPr>
              <p:cNvPr id="67" name="墨迹 66"/>
            </p:nvPicPr>
            <p:blipFill>
              <a:blip r:embed="rId126"/>
            </p:blipFill>
            <p:spPr>
              <a:xfrm>
                <a:off x="8776970" y="3481070"/>
                <a:ext cx="19050" cy="2857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8877300" y="3490595"/>
              <a:ext cx="266700" cy="367030"/>
            </p14:xfrm>
          </p:contentPart>
        </mc:Choice>
        <mc:Fallback xmlns="">
          <p:pic>
            <p:nvPicPr>
              <p:cNvPr id="68" name="墨迹 67"/>
            </p:nvPicPr>
            <p:blipFill>
              <a:blip r:embed="rId128"/>
            </p:blipFill>
            <p:spPr>
              <a:xfrm>
                <a:off x="8877300" y="3490595"/>
                <a:ext cx="266700" cy="36703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9119870" y="3566795"/>
              <a:ext cx="85725" cy="119380"/>
            </p14:xfrm>
          </p:contentPart>
        </mc:Choice>
        <mc:Fallback xmlns="">
          <p:pic>
            <p:nvPicPr>
              <p:cNvPr id="69" name="墨迹 68"/>
            </p:nvPicPr>
            <p:blipFill>
              <a:blip r:embed="rId130"/>
            </p:blipFill>
            <p:spPr>
              <a:xfrm>
                <a:off x="9119870" y="3566795"/>
                <a:ext cx="85725" cy="11938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9229725" y="3338195"/>
              <a:ext cx="57150" cy="328930"/>
            </p14:xfrm>
          </p:contentPart>
        </mc:Choice>
        <mc:Fallback xmlns="">
          <p:pic>
            <p:nvPicPr>
              <p:cNvPr id="70" name="墨迹 69"/>
            </p:nvPicPr>
            <p:blipFill>
              <a:blip r:embed="rId132"/>
            </p:blipFill>
            <p:spPr>
              <a:xfrm>
                <a:off x="9229725" y="3338195"/>
                <a:ext cx="57150" cy="32893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9329420" y="3505200"/>
              <a:ext cx="147955" cy="99695"/>
            </p14:xfrm>
          </p:contentPart>
        </mc:Choice>
        <mc:Fallback xmlns="">
          <p:pic>
            <p:nvPicPr>
              <p:cNvPr id="71" name="墨迹 70"/>
            </p:nvPicPr>
            <p:blipFill>
              <a:blip r:embed="rId134"/>
            </p:blipFill>
            <p:spPr>
              <a:xfrm>
                <a:off x="9329420" y="3505200"/>
                <a:ext cx="147955" cy="9969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9486900" y="3486150"/>
              <a:ext cx="52070" cy="85725"/>
            </p14:xfrm>
          </p:contentPart>
        </mc:Choice>
        <mc:Fallback xmlns="">
          <p:pic>
            <p:nvPicPr>
              <p:cNvPr id="72" name="墨迹 71"/>
            </p:nvPicPr>
            <p:blipFill>
              <a:blip r:embed="rId136"/>
            </p:blipFill>
            <p:spPr>
              <a:xfrm>
                <a:off x="9486900" y="3486150"/>
                <a:ext cx="52070" cy="8572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9386570" y="3505200"/>
              <a:ext cx="47625" cy="128270"/>
            </p14:xfrm>
          </p:contentPart>
        </mc:Choice>
        <mc:Fallback xmlns="">
          <p:pic>
            <p:nvPicPr>
              <p:cNvPr id="73" name="墨迹 72"/>
            </p:nvPicPr>
            <p:blipFill>
              <a:blip r:embed="rId138"/>
            </p:blipFill>
            <p:spPr>
              <a:xfrm>
                <a:off x="9386570" y="3505200"/>
                <a:ext cx="47625" cy="12827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9396095" y="3414395"/>
              <a:ext cx="14605" cy="360"/>
            </p14:xfrm>
          </p:contentPart>
        </mc:Choice>
        <mc:Fallback xmlns="">
          <p:pic>
            <p:nvPicPr>
              <p:cNvPr id="74" name="墨迹 73"/>
            </p:nvPicPr>
            <p:blipFill>
              <a:blip r:embed="rId140"/>
            </p:blipFill>
            <p:spPr>
              <a:xfrm>
                <a:off x="9396095" y="3414395"/>
                <a:ext cx="14605" cy="36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9505950" y="3290570"/>
              <a:ext cx="57150" cy="281305"/>
            </p14:xfrm>
          </p:contentPart>
        </mc:Choice>
        <mc:Fallback xmlns="">
          <p:pic>
            <p:nvPicPr>
              <p:cNvPr id="75" name="墨迹 74"/>
            </p:nvPicPr>
            <p:blipFill>
              <a:blip r:embed="rId142"/>
            </p:blipFill>
            <p:spPr>
              <a:xfrm>
                <a:off x="9505950" y="3290570"/>
                <a:ext cx="57150" cy="28130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9491345" y="3442970"/>
              <a:ext cx="62230" cy="71755"/>
            </p14:xfrm>
          </p:contentPart>
        </mc:Choice>
        <mc:Fallback xmlns="">
          <p:pic>
            <p:nvPicPr>
              <p:cNvPr id="76" name="墨迹 75"/>
            </p:nvPicPr>
            <p:blipFill>
              <a:blip r:embed="rId144"/>
            </p:blipFill>
            <p:spPr>
              <a:xfrm>
                <a:off x="9491345" y="3442970"/>
                <a:ext cx="62230" cy="71755"/>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9629775" y="3390900"/>
              <a:ext cx="194945" cy="304800"/>
            </p14:xfrm>
          </p:contentPart>
        </mc:Choice>
        <mc:Fallback xmlns="">
          <p:pic>
            <p:nvPicPr>
              <p:cNvPr id="77" name="墨迹 76"/>
            </p:nvPicPr>
            <p:blipFill>
              <a:blip r:embed="rId146"/>
            </p:blipFill>
            <p:spPr>
              <a:xfrm>
                <a:off x="9629775" y="3390900"/>
                <a:ext cx="194945" cy="30480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4905375" y="3881120"/>
              <a:ext cx="247650" cy="342900"/>
            </p14:xfrm>
          </p:contentPart>
        </mc:Choice>
        <mc:Fallback xmlns="">
          <p:pic>
            <p:nvPicPr>
              <p:cNvPr id="78" name="墨迹 77"/>
            </p:nvPicPr>
            <p:blipFill>
              <a:blip r:embed="rId148"/>
            </p:blipFill>
            <p:spPr>
              <a:xfrm>
                <a:off x="4905375" y="3881120"/>
                <a:ext cx="247650" cy="34290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5286375" y="3547745"/>
              <a:ext cx="1514475" cy="361950"/>
            </p14:xfrm>
          </p:contentPart>
        </mc:Choice>
        <mc:Fallback xmlns="">
          <p:pic>
            <p:nvPicPr>
              <p:cNvPr id="79" name="墨迹 78"/>
            </p:nvPicPr>
            <p:blipFill>
              <a:blip r:embed="rId150"/>
            </p:blipFill>
            <p:spPr>
              <a:xfrm>
                <a:off x="5286375" y="3547745"/>
                <a:ext cx="1514475" cy="3619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4814570" y="3871595"/>
              <a:ext cx="1562100" cy="548005"/>
            </p14:xfrm>
          </p:contentPart>
        </mc:Choice>
        <mc:Fallback xmlns="">
          <p:pic>
            <p:nvPicPr>
              <p:cNvPr id="80" name="墨迹 79"/>
            </p:nvPicPr>
            <p:blipFill>
              <a:blip r:embed="rId152"/>
            </p:blipFill>
            <p:spPr>
              <a:xfrm>
                <a:off x="4814570" y="3871595"/>
                <a:ext cx="1562100" cy="54800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6400800" y="3705225"/>
              <a:ext cx="19050" cy="28575"/>
            </p14:xfrm>
          </p:contentPart>
        </mc:Choice>
        <mc:Fallback xmlns="">
          <p:pic>
            <p:nvPicPr>
              <p:cNvPr id="81" name="墨迹 80"/>
            </p:nvPicPr>
            <p:blipFill>
              <a:blip r:embed="rId154"/>
            </p:blipFill>
            <p:spPr>
              <a:xfrm>
                <a:off x="6400800" y="3705225"/>
                <a:ext cx="19050" cy="2857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2" name="墨迹 81"/>
              <p14:cNvContentPartPr/>
              <p14:nvPr/>
            </p14:nvContentPartPr>
            <p14:xfrm>
              <a:off x="6296025" y="3743325"/>
              <a:ext cx="219075" cy="219075"/>
            </p14:xfrm>
          </p:contentPart>
        </mc:Choice>
        <mc:Fallback xmlns="">
          <p:pic>
            <p:nvPicPr>
              <p:cNvPr id="82" name="墨迹 81"/>
            </p:nvPicPr>
            <p:blipFill>
              <a:blip r:embed="rId156"/>
            </p:blipFill>
            <p:spPr>
              <a:xfrm>
                <a:off x="6296025" y="3743325"/>
                <a:ext cx="219075" cy="21907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3" name="墨迹 82"/>
              <p14:cNvContentPartPr/>
              <p14:nvPr/>
            </p14:nvContentPartPr>
            <p14:xfrm>
              <a:off x="5476875" y="4052570"/>
              <a:ext cx="360" cy="14605"/>
            </p14:xfrm>
          </p:contentPart>
        </mc:Choice>
        <mc:Fallback xmlns="">
          <p:pic>
            <p:nvPicPr>
              <p:cNvPr id="83" name="墨迹 82"/>
            </p:nvPicPr>
            <p:blipFill>
              <a:blip r:embed="rId158"/>
            </p:blipFill>
            <p:spPr>
              <a:xfrm>
                <a:off x="5476875" y="4052570"/>
                <a:ext cx="360" cy="1460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4" name="墨迹 83"/>
              <p14:cNvContentPartPr/>
              <p14:nvPr/>
            </p14:nvContentPartPr>
            <p14:xfrm>
              <a:off x="5805170" y="3928745"/>
              <a:ext cx="14605" cy="360"/>
            </p14:xfrm>
          </p:contentPart>
        </mc:Choice>
        <mc:Fallback xmlns="">
          <p:pic>
            <p:nvPicPr>
              <p:cNvPr id="84" name="墨迹 83"/>
            </p:nvPicPr>
            <p:blipFill>
              <a:blip r:embed="rId140"/>
            </p:blipFill>
            <p:spPr>
              <a:xfrm>
                <a:off x="5805170" y="3928745"/>
                <a:ext cx="14605" cy="360"/>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5" name="墨迹 84"/>
              <p14:cNvContentPartPr/>
              <p14:nvPr/>
            </p14:nvContentPartPr>
            <p14:xfrm>
              <a:off x="6005195" y="3862070"/>
              <a:ext cx="76200" cy="14605"/>
            </p14:xfrm>
          </p:contentPart>
        </mc:Choice>
        <mc:Fallback xmlns="">
          <p:pic>
            <p:nvPicPr>
              <p:cNvPr id="85" name="墨迹 84"/>
            </p:nvPicPr>
            <p:blipFill>
              <a:blip r:embed="rId161"/>
            </p:blipFill>
            <p:spPr>
              <a:xfrm>
                <a:off x="6005195" y="3862070"/>
                <a:ext cx="76200" cy="1460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6" name="墨迹 85"/>
              <p14:cNvContentPartPr/>
              <p14:nvPr/>
            </p14:nvContentPartPr>
            <p14:xfrm>
              <a:off x="6224270" y="3795395"/>
              <a:ext cx="57150" cy="9525"/>
            </p14:xfrm>
          </p:contentPart>
        </mc:Choice>
        <mc:Fallback xmlns="">
          <p:pic>
            <p:nvPicPr>
              <p:cNvPr id="86" name="墨迹 85"/>
            </p:nvPicPr>
            <p:blipFill>
              <a:blip r:embed="rId163"/>
            </p:blipFill>
            <p:spPr>
              <a:xfrm>
                <a:off x="6224270" y="3795395"/>
                <a:ext cx="57150" cy="9525"/>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7" name="墨迹 86"/>
              <p14:cNvContentPartPr/>
              <p14:nvPr/>
            </p14:nvContentPartPr>
            <p14:xfrm>
              <a:off x="5328920" y="4029075"/>
              <a:ext cx="19050" cy="13970"/>
            </p14:xfrm>
          </p:contentPart>
        </mc:Choice>
        <mc:Fallback xmlns="">
          <p:pic>
            <p:nvPicPr>
              <p:cNvPr id="87" name="墨迹 86"/>
            </p:nvPicPr>
            <p:blipFill>
              <a:blip r:embed="rId165"/>
            </p:blipFill>
            <p:spPr>
              <a:xfrm>
                <a:off x="5328920" y="4029075"/>
                <a:ext cx="19050" cy="1397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8" name="墨迹 87"/>
              <p14:cNvContentPartPr/>
              <p14:nvPr/>
            </p14:nvContentPartPr>
            <p14:xfrm>
              <a:off x="5652770" y="3895725"/>
              <a:ext cx="9525" cy="360"/>
            </p14:xfrm>
          </p:contentPart>
        </mc:Choice>
        <mc:Fallback xmlns="">
          <p:pic>
            <p:nvPicPr>
              <p:cNvPr id="88" name="墨迹 87"/>
            </p:nvPicPr>
            <p:blipFill>
              <a:blip r:embed="rId167"/>
            </p:blipFill>
            <p:spPr>
              <a:xfrm>
                <a:off x="5652770" y="3895725"/>
                <a:ext cx="9525" cy="360"/>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9" name="墨迹 88"/>
              <p14:cNvContentPartPr/>
              <p14:nvPr/>
            </p14:nvContentPartPr>
            <p14:xfrm>
              <a:off x="5657850" y="3867150"/>
              <a:ext cx="13970" cy="28575"/>
            </p14:xfrm>
          </p:contentPart>
        </mc:Choice>
        <mc:Fallback xmlns="">
          <p:pic>
            <p:nvPicPr>
              <p:cNvPr id="89" name="墨迹 88"/>
            </p:nvPicPr>
            <p:blipFill>
              <a:blip r:embed="rId169"/>
            </p:blipFill>
            <p:spPr>
              <a:xfrm>
                <a:off x="5657850" y="3867150"/>
                <a:ext cx="13970" cy="28575"/>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0" name="墨迹 89"/>
              <p14:cNvContentPartPr/>
              <p14:nvPr/>
            </p14:nvContentPartPr>
            <p14:xfrm>
              <a:off x="5805170" y="3943350"/>
              <a:ext cx="9525" cy="360"/>
            </p14:xfrm>
          </p:contentPart>
        </mc:Choice>
        <mc:Fallback xmlns="">
          <p:pic>
            <p:nvPicPr>
              <p:cNvPr id="90" name="墨迹 89"/>
            </p:nvPicPr>
            <p:blipFill>
              <a:blip r:embed="rId167"/>
            </p:blipFill>
            <p:spPr>
              <a:xfrm>
                <a:off x="5805170" y="3943350"/>
                <a:ext cx="9525" cy="36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1" name="墨迹 90"/>
              <p14:cNvContentPartPr/>
              <p14:nvPr/>
            </p14:nvContentPartPr>
            <p14:xfrm>
              <a:off x="5652770" y="3495675"/>
              <a:ext cx="171450" cy="361950"/>
            </p14:xfrm>
          </p:contentPart>
        </mc:Choice>
        <mc:Fallback xmlns="">
          <p:pic>
            <p:nvPicPr>
              <p:cNvPr id="91" name="墨迹 90"/>
            </p:nvPicPr>
            <p:blipFill>
              <a:blip r:embed="rId172"/>
            </p:blipFill>
            <p:spPr>
              <a:xfrm>
                <a:off x="5652770" y="3495675"/>
                <a:ext cx="171450" cy="36195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2" name="墨迹 91"/>
              <p14:cNvContentPartPr/>
              <p14:nvPr/>
            </p14:nvContentPartPr>
            <p14:xfrm>
              <a:off x="5814695" y="3442970"/>
              <a:ext cx="43180" cy="138430"/>
            </p14:xfrm>
          </p:contentPart>
        </mc:Choice>
        <mc:Fallback xmlns="">
          <p:pic>
            <p:nvPicPr>
              <p:cNvPr id="92" name="墨迹 91"/>
            </p:nvPicPr>
            <p:blipFill>
              <a:blip r:embed="rId174"/>
            </p:blipFill>
            <p:spPr>
              <a:xfrm>
                <a:off x="5814695" y="3442970"/>
                <a:ext cx="43180" cy="13843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3" name="墨迹 92"/>
              <p14:cNvContentPartPr/>
              <p14:nvPr/>
            </p14:nvContentPartPr>
            <p14:xfrm>
              <a:off x="5953125" y="3409950"/>
              <a:ext cx="76200" cy="137795"/>
            </p14:xfrm>
          </p:contentPart>
        </mc:Choice>
        <mc:Fallback xmlns="">
          <p:pic>
            <p:nvPicPr>
              <p:cNvPr id="93" name="墨迹 92"/>
            </p:nvPicPr>
            <p:blipFill>
              <a:blip r:embed="rId176"/>
            </p:blipFill>
            <p:spPr>
              <a:xfrm>
                <a:off x="5953125" y="3409950"/>
                <a:ext cx="76200" cy="13779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4" name="墨迹 93"/>
              <p14:cNvContentPartPr/>
              <p14:nvPr/>
            </p14:nvContentPartPr>
            <p14:xfrm>
              <a:off x="5995670" y="3395345"/>
              <a:ext cx="62230" cy="119380"/>
            </p14:xfrm>
          </p:contentPart>
        </mc:Choice>
        <mc:Fallback xmlns="">
          <p:pic>
            <p:nvPicPr>
              <p:cNvPr id="94" name="墨迹 93"/>
            </p:nvPicPr>
            <p:blipFill>
              <a:blip r:embed="rId178"/>
            </p:blipFill>
            <p:spPr>
              <a:xfrm>
                <a:off x="5995670" y="3395345"/>
                <a:ext cx="62230" cy="119380"/>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5" name="墨迹 94"/>
              <p14:cNvContentPartPr/>
              <p14:nvPr/>
            </p14:nvContentPartPr>
            <p14:xfrm>
              <a:off x="6148070" y="3338195"/>
              <a:ext cx="52705" cy="33655"/>
            </p14:xfrm>
          </p:contentPart>
        </mc:Choice>
        <mc:Fallback xmlns="">
          <p:pic>
            <p:nvPicPr>
              <p:cNvPr id="95" name="墨迹 94"/>
            </p:nvPicPr>
            <p:blipFill>
              <a:blip r:embed="rId180"/>
            </p:blipFill>
            <p:spPr>
              <a:xfrm>
                <a:off x="6148070" y="3338195"/>
                <a:ext cx="52705" cy="3365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6" name="墨迹 95"/>
              <p14:cNvContentPartPr/>
              <p14:nvPr/>
            </p14:nvContentPartPr>
            <p14:xfrm>
              <a:off x="6162675" y="3409950"/>
              <a:ext cx="71120" cy="19050"/>
            </p14:xfrm>
          </p:contentPart>
        </mc:Choice>
        <mc:Fallback xmlns="">
          <p:pic>
            <p:nvPicPr>
              <p:cNvPr id="96" name="墨迹 95"/>
            </p:nvPicPr>
            <p:blipFill>
              <a:blip r:embed="rId182"/>
            </p:blipFill>
            <p:spPr>
              <a:xfrm>
                <a:off x="6162675" y="3409950"/>
                <a:ext cx="71120" cy="1905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7" name="墨迹 96"/>
              <p14:cNvContentPartPr/>
              <p14:nvPr/>
            </p14:nvContentPartPr>
            <p14:xfrm>
              <a:off x="6315075" y="3343275"/>
              <a:ext cx="90170" cy="71120"/>
            </p14:xfrm>
          </p:contentPart>
        </mc:Choice>
        <mc:Fallback xmlns="">
          <p:pic>
            <p:nvPicPr>
              <p:cNvPr id="97" name="墨迹 96"/>
            </p:nvPicPr>
            <p:blipFill>
              <a:blip r:embed="rId184"/>
            </p:blipFill>
            <p:spPr>
              <a:xfrm>
                <a:off x="6315075" y="3343275"/>
                <a:ext cx="90170" cy="7112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98" name="墨迹 97"/>
              <p14:cNvContentPartPr/>
              <p14:nvPr/>
            </p14:nvContentPartPr>
            <p14:xfrm>
              <a:off x="6619875" y="3919220"/>
              <a:ext cx="171450" cy="266700"/>
            </p14:xfrm>
          </p:contentPart>
        </mc:Choice>
        <mc:Fallback xmlns="">
          <p:pic>
            <p:nvPicPr>
              <p:cNvPr id="98" name="墨迹 97"/>
            </p:nvPicPr>
            <p:blipFill>
              <a:blip r:embed="rId186"/>
            </p:blipFill>
            <p:spPr>
              <a:xfrm>
                <a:off x="6619875" y="3919220"/>
                <a:ext cx="171450" cy="266700"/>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99" name="墨迹 98"/>
              <p14:cNvContentPartPr/>
              <p14:nvPr/>
            </p14:nvContentPartPr>
            <p14:xfrm>
              <a:off x="6829425" y="4000500"/>
              <a:ext cx="123825" cy="99695"/>
            </p14:xfrm>
          </p:contentPart>
        </mc:Choice>
        <mc:Fallback xmlns="">
          <p:pic>
            <p:nvPicPr>
              <p:cNvPr id="99" name="墨迹 98"/>
            </p:nvPicPr>
            <p:blipFill>
              <a:blip r:embed="rId188"/>
            </p:blipFill>
            <p:spPr>
              <a:xfrm>
                <a:off x="6829425" y="4000500"/>
                <a:ext cx="123825" cy="9969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0" name="墨迹 99"/>
              <p14:cNvContentPartPr/>
              <p14:nvPr/>
            </p14:nvContentPartPr>
            <p14:xfrm>
              <a:off x="7186295" y="3771900"/>
              <a:ext cx="128905" cy="223520"/>
            </p14:xfrm>
          </p:contentPart>
        </mc:Choice>
        <mc:Fallback xmlns="">
          <p:pic>
            <p:nvPicPr>
              <p:cNvPr id="100" name="墨迹 99"/>
            </p:nvPicPr>
            <p:blipFill>
              <a:blip r:embed="rId190"/>
            </p:blipFill>
            <p:spPr>
              <a:xfrm>
                <a:off x="7186295" y="3771900"/>
                <a:ext cx="128905" cy="223520"/>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1" name="墨迹 100"/>
              <p14:cNvContentPartPr/>
              <p14:nvPr/>
            </p14:nvContentPartPr>
            <p14:xfrm>
              <a:off x="7362825" y="3876675"/>
              <a:ext cx="90170" cy="71120"/>
            </p14:xfrm>
          </p:contentPart>
        </mc:Choice>
        <mc:Fallback xmlns="">
          <p:pic>
            <p:nvPicPr>
              <p:cNvPr id="101" name="墨迹 100"/>
            </p:nvPicPr>
            <p:blipFill>
              <a:blip r:embed="rId192"/>
            </p:blipFill>
            <p:spPr>
              <a:xfrm>
                <a:off x="7362825" y="3876675"/>
                <a:ext cx="90170" cy="7112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2" name="墨迹 101"/>
              <p14:cNvContentPartPr/>
              <p14:nvPr/>
            </p14:nvContentPartPr>
            <p14:xfrm>
              <a:off x="7677150" y="3938270"/>
              <a:ext cx="90170" cy="123825"/>
            </p14:xfrm>
          </p:contentPart>
        </mc:Choice>
        <mc:Fallback xmlns="">
          <p:pic>
            <p:nvPicPr>
              <p:cNvPr id="102" name="墨迹 101"/>
            </p:nvPicPr>
            <p:blipFill>
              <a:blip r:embed="rId194"/>
            </p:blipFill>
            <p:spPr>
              <a:xfrm>
                <a:off x="7677150" y="3938270"/>
                <a:ext cx="90170" cy="123825"/>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3" name="墨迹 102"/>
              <p14:cNvContentPartPr/>
              <p14:nvPr/>
            </p14:nvContentPartPr>
            <p14:xfrm>
              <a:off x="7810500" y="4004945"/>
              <a:ext cx="71120" cy="57150"/>
            </p14:xfrm>
          </p:contentPart>
        </mc:Choice>
        <mc:Fallback xmlns="">
          <p:pic>
            <p:nvPicPr>
              <p:cNvPr id="103" name="墨迹 102"/>
            </p:nvPicPr>
            <p:blipFill>
              <a:blip r:embed="rId196"/>
            </p:blipFill>
            <p:spPr>
              <a:xfrm>
                <a:off x="7810500" y="4004945"/>
                <a:ext cx="71120" cy="5715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4" name="墨迹 103"/>
              <p14:cNvContentPartPr/>
              <p14:nvPr/>
            </p14:nvContentPartPr>
            <p14:xfrm>
              <a:off x="7886700" y="3971925"/>
              <a:ext cx="95250" cy="9525"/>
            </p14:xfrm>
          </p:contentPart>
        </mc:Choice>
        <mc:Fallback xmlns="">
          <p:pic>
            <p:nvPicPr>
              <p:cNvPr id="104" name="墨迹 103"/>
            </p:nvPicPr>
            <p:blipFill>
              <a:blip r:embed="rId198"/>
            </p:blipFill>
            <p:spPr>
              <a:xfrm>
                <a:off x="7886700" y="3971925"/>
                <a:ext cx="95250" cy="952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5" name="墨迹 104"/>
              <p14:cNvContentPartPr/>
              <p14:nvPr/>
            </p14:nvContentPartPr>
            <p14:xfrm>
              <a:off x="7953375" y="3919220"/>
              <a:ext cx="90170" cy="157480"/>
            </p14:xfrm>
          </p:contentPart>
        </mc:Choice>
        <mc:Fallback xmlns="">
          <p:pic>
            <p:nvPicPr>
              <p:cNvPr id="105" name="墨迹 104"/>
            </p:nvPicPr>
            <p:blipFill>
              <a:blip r:embed="rId200"/>
            </p:blipFill>
            <p:spPr>
              <a:xfrm>
                <a:off x="7953375" y="3919220"/>
                <a:ext cx="90170" cy="15748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6" name="墨迹 105"/>
              <p14:cNvContentPartPr/>
              <p14:nvPr/>
            </p14:nvContentPartPr>
            <p14:xfrm>
              <a:off x="8391525" y="3971925"/>
              <a:ext cx="156845" cy="109220"/>
            </p14:xfrm>
          </p:contentPart>
        </mc:Choice>
        <mc:Fallback xmlns="">
          <p:pic>
            <p:nvPicPr>
              <p:cNvPr id="106" name="墨迹 105"/>
            </p:nvPicPr>
            <p:blipFill>
              <a:blip r:embed="rId202"/>
            </p:blipFill>
            <p:spPr>
              <a:xfrm>
                <a:off x="8391525" y="3971925"/>
                <a:ext cx="156845" cy="109220"/>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07" name="墨迹 106"/>
              <p14:cNvContentPartPr/>
              <p14:nvPr/>
            </p14:nvContentPartPr>
            <p14:xfrm>
              <a:off x="8595995" y="3966845"/>
              <a:ext cx="66675" cy="76200"/>
            </p14:xfrm>
          </p:contentPart>
        </mc:Choice>
        <mc:Fallback xmlns="">
          <p:pic>
            <p:nvPicPr>
              <p:cNvPr id="107" name="墨迹 106"/>
            </p:nvPicPr>
            <p:blipFill>
              <a:blip r:embed="rId204"/>
            </p:blipFill>
            <p:spPr>
              <a:xfrm>
                <a:off x="8595995" y="3966845"/>
                <a:ext cx="66675" cy="7620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08" name="墨迹 107"/>
              <p14:cNvContentPartPr/>
              <p14:nvPr/>
            </p14:nvContentPartPr>
            <p14:xfrm>
              <a:off x="8696325" y="3981450"/>
              <a:ext cx="76200" cy="95250"/>
            </p14:xfrm>
          </p:contentPart>
        </mc:Choice>
        <mc:Fallback xmlns="">
          <p:pic>
            <p:nvPicPr>
              <p:cNvPr id="108" name="墨迹 107"/>
            </p:nvPicPr>
            <p:blipFill>
              <a:blip r:embed="rId206"/>
            </p:blipFill>
            <p:spPr>
              <a:xfrm>
                <a:off x="8696325" y="3981450"/>
                <a:ext cx="76200" cy="952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09" name="墨迹 108"/>
              <p14:cNvContentPartPr/>
              <p14:nvPr/>
            </p14:nvContentPartPr>
            <p14:xfrm>
              <a:off x="8848725" y="3995420"/>
              <a:ext cx="104775" cy="9525"/>
            </p14:xfrm>
          </p:contentPart>
        </mc:Choice>
        <mc:Fallback xmlns="">
          <p:pic>
            <p:nvPicPr>
              <p:cNvPr id="109" name="墨迹 108"/>
            </p:nvPicPr>
            <p:blipFill>
              <a:blip r:embed="rId208"/>
            </p:blipFill>
            <p:spPr>
              <a:xfrm>
                <a:off x="8848725" y="3995420"/>
                <a:ext cx="104775" cy="952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10" name="墨迹 109"/>
              <p14:cNvContentPartPr/>
              <p14:nvPr/>
            </p14:nvContentPartPr>
            <p14:xfrm>
              <a:off x="8915400" y="3943350"/>
              <a:ext cx="71120" cy="152400"/>
            </p14:xfrm>
          </p:contentPart>
        </mc:Choice>
        <mc:Fallback xmlns="">
          <p:pic>
            <p:nvPicPr>
              <p:cNvPr id="110" name="墨迹 109"/>
            </p:nvPicPr>
            <p:blipFill>
              <a:blip r:embed="rId210"/>
            </p:blipFill>
            <p:spPr>
              <a:xfrm>
                <a:off x="8915400" y="3943350"/>
                <a:ext cx="71120" cy="152400"/>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1" name="墨迹 110"/>
              <p14:cNvContentPartPr/>
              <p14:nvPr/>
            </p14:nvContentPartPr>
            <p14:xfrm>
              <a:off x="9315450" y="3966845"/>
              <a:ext cx="9525" cy="133350"/>
            </p14:xfrm>
          </p:contentPart>
        </mc:Choice>
        <mc:Fallback xmlns="">
          <p:pic>
            <p:nvPicPr>
              <p:cNvPr id="111" name="墨迹 110"/>
            </p:nvPicPr>
            <p:blipFill>
              <a:blip r:embed="rId212"/>
            </p:blipFill>
            <p:spPr>
              <a:xfrm>
                <a:off x="9315450" y="3966845"/>
                <a:ext cx="9525" cy="133350"/>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2" name="墨迹 111"/>
              <p14:cNvContentPartPr/>
              <p14:nvPr/>
            </p14:nvContentPartPr>
            <p14:xfrm>
              <a:off x="9329420" y="3871595"/>
              <a:ext cx="5080" cy="28575"/>
            </p14:xfrm>
          </p:contentPart>
        </mc:Choice>
        <mc:Fallback xmlns="">
          <p:pic>
            <p:nvPicPr>
              <p:cNvPr id="112" name="墨迹 111"/>
            </p:nvPicPr>
            <p:blipFill>
              <a:blip r:embed="rId214"/>
            </p:blipFill>
            <p:spPr>
              <a:xfrm>
                <a:off x="9329420" y="3871595"/>
                <a:ext cx="5080" cy="28575"/>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3" name="墨迹 112"/>
              <p14:cNvContentPartPr/>
              <p14:nvPr/>
            </p14:nvContentPartPr>
            <p14:xfrm>
              <a:off x="9396095" y="3938270"/>
              <a:ext cx="90805" cy="119380"/>
            </p14:xfrm>
          </p:contentPart>
        </mc:Choice>
        <mc:Fallback xmlns="">
          <p:pic>
            <p:nvPicPr>
              <p:cNvPr id="113" name="墨迹 112"/>
            </p:nvPicPr>
            <p:blipFill>
              <a:blip r:embed="rId216"/>
            </p:blipFill>
            <p:spPr>
              <a:xfrm>
                <a:off x="9396095" y="3938270"/>
                <a:ext cx="90805" cy="119380"/>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4" name="墨迹 113"/>
              <p14:cNvContentPartPr/>
              <p14:nvPr/>
            </p14:nvContentPartPr>
            <p14:xfrm>
              <a:off x="9500870" y="3890645"/>
              <a:ext cx="9525" cy="360"/>
            </p14:xfrm>
          </p:contentPart>
        </mc:Choice>
        <mc:Fallback xmlns="">
          <p:pic>
            <p:nvPicPr>
              <p:cNvPr id="114" name="墨迹 113"/>
            </p:nvPicPr>
            <p:blipFill>
              <a:blip r:embed="rId167"/>
            </p:blipFill>
            <p:spPr>
              <a:xfrm>
                <a:off x="9500870" y="3890645"/>
                <a:ext cx="9525" cy="360"/>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5" name="墨迹 114"/>
              <p14:cNvContentPartPr/>
              <p14:nvPr/>
            </p14:nvContentPartPr>
            <p14:xfrm>
              <a:off x="9558020" y="3810000"/>
              <a:ext cx="52705" cy="356870"/>
            </p14:xfrm>
          </p:contentPart>
        </mc:Choice>
        <mc:Fallback xmlns="">
          <p:pic>
            <p:nvPicPr>
              <p:cNvPr id="115" name="墨迹 114"/>
            </p:nvPicPr>
            <p:blipFill>
              <a:blip r:embed="rId219"/>
            </p:blipFill>
            <p:spPr>
              <a:xfrm>
                <a:off x="9558020" y="3810000"/>
                <a:ext cx="52705" cy="356870"/>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6" name="墨迹 115"/>
              <p14:cNvContentPartPr/>
              <p14:nvPr/>
            </p14:nvContentPartPr>
            <p14:xfrm>
              <a:off x="9505950" y="3933825"/>
              <a:ext cx="166370" cy="28575"/>
            </p14:xfrm>
          </p:contentPart>
        </mc:Choice>
        <mc:Fallback xmlns="">
          <p:pic>
            <p:nvPicPr>
              <p:cNvPr id="116" name="墨迹 115"/>
            </p:nvPicPr>
            <p:blipFill>
              <a:blip r:embed="rId221"/>
            </p:blipFill>
            <p:spPr>
              <a:xfrm>
                <a:off x="9505950" y="3933825"/>
                <a:ext cx="166370" cy="28575"/>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7" name="墨迹 116"/>
              <p14:cNvContentPartPr/>
              <p14:nvPr/>
            </p14:nvContentPartPr>
            <p14:xfrm>
              <a:off x="9881870" y="3790950"/>
              <a:ext cx="100330" cy="171450"/>
            </p14:xfrm>
          </p:contentPart>
        </mc:Choice>
        <mc:Fallback xmlns="">
          <p:pic>
            <p:nvPicPr>
              <p:cNvPr id="117" name="墨迹 116"/>
            </p:nvPicPr>
            <p:blipFill>
              <a:blip r:embed="rId223"/>
            </p:blipFill>
            <p:spPr>
              <a:xfrm>
                <a:off x="9881870" y="3790950"/>
                <a:ext cx="100330" cy="17145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8" name="墨迹 117"/>
              <p14:cNvContentPartPr/>
              <p14:nvPr/>
            </p14:nvContentPartPr>
            <p14:xfrm>
              <a:off x="10024745" y="3819525"/>
              <a:ext cx="90805" cy="99695"/>
            </p14:xfrm>
          </p:contentPart>
        </mc:Choice>
        <mc:Fallback xmlns="">
          <p:pic>
            <p:nvPicPr>
              <p:cNvPr id="118" name="墨迹 117"/>
            </p:nvPicPr>
            <p:blipFill>
              <a:blip r:embed="rId225"/>
            </p:blipFill>
            <p:spPr>
              <a:xfrm>
                <a:off x="10024745" y="3819525"/>
                <a:ext cx="90805" cy="99695"/>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9" name="墨迹 118"/>
              <p14:cNvContentPartPr/>
              <p14:nvPr/>
            </p14:nvContentPartPr>
            <p14:xfrm>
              <a:off x="10125075" y="3728720"/>
              <a:ext cx="4445" cy="47625"/>
            </p14:xfrm>
          </p:contentPart>
        </mc:Choice>
        <mc:Fallback xmlns="">
          <p:pic>
            <p:nvPicPr>
              <p:cNvPr id="119" name="墨迹 118"/>
            </p:nvPicPr>
            <p:blipFill>
              <a:blip r:embed="rId227"/>
            </p:blipFill>
            <p:spPr>
              <a:xfrm>
                <a:off x="10125075" y="3728720"/>
                <a:ext cx="4445" cy="47625"/>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20" name="墨迹 119"/>
              <p14:cNvContentPartPr/>
              <p14:nvPr/>
            </p14:nvContentPartPr>
            <p14:xfrm>
              <a:off x="10139045" y="3757295"/>
              <a:ext cx="119380" cy="38100"/>
            </p14:xfrm>
          </p:contentPart>
        </mc:Choice>
        <mc:Fallback xmlns="">
          <p:pic>
            <p:nvPicPr>
              <p:cNvPr id="120" name="墨迹 119"/>
            </p:nvPicPr>
            <p:blipFill>
              <a:blip r:embed="rId229"/>
            </p:blipFill>
            <p:spPr>
              <a:xfrm>
                <a:off x="10139045" y="3757295"/>
                <a:ext cx="119380" cy="38100"/>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1" name="墨迹 120"/>
              <p14:cNvContentPartPr/>
              <p14:nvPr/>
            </p14:nvContentPartPr>
            <p14:xfrm>
              <a:off x="10215245" y="3733800"/>
              <a:ext cx="100330" cy="137795"/>
            </p14:xfrm>
          </p:contentPart>
        </mc:Choice>
        <mc:Fallback xmlns="">
          <p:pic>
            <p:nvPicPr>
              <p:cNvPr id="121" name="墨迹 120"/>
            </p:nvPicPr>
            <p:blipFill>
              <a:blip r:embed="rId231"/>
            </p:blipFill>
            <p:spPr>
              <a:xfrm>
                <a:off x="10215245" y="3733800"/>
                <a:ext cx="100330" cy="137795"/>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22" name="墨迹 121"/>
              <p14:cNvContentPartPr/>
              <p14:nvPr/>
            </p14:nvContentPartPr>
            <p14:xfrm>
              <a:off x="10320020" y="3719195"/>
              <a:ext cx="5080" cy="28575"/>
            </p14:xfrm>
          </p:contentPart>
        </mc:Choice>
        <mc:Fallback xmlns="">
          <p:pic>
            <p:nvPicPr>
              <p:cNvPr id="122" name="墨迹 121"/>
            </p:nvPicPr>
            <p:blipFill>
              <a:blip r:embed="rId233"/>
            </p:blipFill>
            <p:spPr>
              <a:xfrm>
                <a:off x="10320020" y="3719195"/>
                <a:ext cx="5080" cy="28575"/>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23" name="墨迹 122"/>
              <p14:cNvContentPartPr/>
              <p14:nvPr/>
            </p14:nvContentPartPr>
            <p14:xfrm>
              <a:off x="10386695" y="3757295"/>
              <a:ext cx="62230" cy="90805"/>
            </p14:xfrm>
          </p:contentPart>
        </mc:Choice>
        <mc:Fallback xmlns="">
          <p:pic>
            <p:nvPicPr>
              <p:cNvPr id="123" name="墨迹 122"/>
            </p:nvPicPr>
            <p:blipFill>
              <a:blip r:embed="rId235"/>
            </p:blipFill>
            <p:spPr>
              <a:xfrm>
                <a:off x="10386695" y="3757295"/>
                <a:ext cx="62230" cy="90805"/>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24" name="墨迹 123"/>
              <p14:cNvContentPartPr/>
              <p14:nvPr/>
            </p14:nvContentPartPr>
            <p14:xfrm>
              <a:off x="10487025" y="3743325"/>
              <a:ext cx="90170" cy="80645"/>
            </p14:xfrm>
          </p:contentPart>
        </mc:Choice>
        <mc:Fallback xmlns="">
          <p:pic>
            <p:nvPicPr>
              <p:cNvPr id="124" name="墨迹 123"/>
            </p:nvPicPr>
            <p:blipFill>
              <a:blip r:embed="rId237"/>
            </p:blipFill>
            <p:spPr>
              <a:xfrm>
                <a:off x="10487025" y="3743325"/>
                <a:ext cx="90170" cy="80645"/>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25" name="墨迹 124"/>
              <p14:cNvContentPartPr/>
              <p14:nvPr/>
            </p14:nvContentPartPr>
            <p14:xfrm>
              <a:off x="10672445" y="3524250"/>
              <a:ext cx="19050" cy="323850"/>
            </p14:xfrm>
          </p:contentPart>
        </mc:Choice>
        <mc:Fallback xmlns="">
          <p:pic>
            <p:nvPicPr>
              <p:cNvPr id="125" name="墨迹 124"/>
            </p:nvPicPr>
            <p:blipFill>
              <a:blip r:embed="rId239"/>
            </p:blipFill>
            <p:spPr>
              <a:xfrm>
                <a:off x="10672445" y="3524250"/>
                <a:ext cx="19050" cy="323850"/>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26" name="墨迹 125"/>
              <p14:cNvContentPartPr/>
              <p14:nvPr/>
            </p14:nvContentPartPr>
            <p14:xfrm>
              <a:off x="10744200" y="3690620"/>
              <a:ext cx="90170" cy="190500"/>
            </p14:xfrm>
          </p:contentPart>
        </mc:Choice>
        <mc:Fallback xmlns="">
          <p:pic>
            <p:nvPicPr>
              <p:cNvPr id="126" name="墨迹 125"/>
            </p:nvPicPr>
            <p:blipFill>
              <a:blip r:embed="rId241"/>
            </p:blipFill>
            <p:spPr>
              <a:xfrm>
                <a:off x="10744200" y="3690620"/>
                <a:ext cx="90170" cy="190500"/>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27" name="墨迹 126"/>
              <p14:cNvContentPartPr/>
              <p14:nvPr/>
            </p14:nvContentPartPr>
            <p14:xfrm>
              <a:off x="5114925" y="4662170"/>
              <a:ext cx="13970" cy="142875"/>
            </p14:xfrm>
          </p:contentPart>
        </mc:Choice>
        <mc:Fallback xmlns="">
          <p:pic>
            <p:nvPicPr>
              <p:cNvPr id="127" name="墨迹 126"/>
            </p:nvPicPr>
            <p:blipFill>
              <a:blip r:embed="rId243"/>
            </p:blipFill>
            <p:spPr>
              <a:xfrm>
                <a:off x="5114925" y="4662170"/>
                <a:ext cx="13970" cy="142875"/>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28" name="墨迹 127"/>
              <p14:cNvContentPartPr/>
              <p14:nvPr/>
            </p14:nvContentPartPr>
            <p14:xfrm>
              <a:off x="5090795" y="4576445"/>
              <a:ext cx="14605" cy="9525"/>
            </p14:xfrm>
          </p:contentPart>
        </mc:Choice>
        <mc:Fallback xmlns="">
          <p:pic>
            <p:nvPicPr>
              <p:cNvPr id="128" name="墨迹 127"/>
            </p:nvPicPr>
            <p:blipFill>
              <a:blip r:embed="rId245"/>
            </p:blipFill>
            <p:spPr>
              <a:xfrm>
                <a:off x="5090795" y="4576445"/>
                <a:ext cx="14605" cy="9525"/>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29" name="墨迹 128"/>
              <p14:cNvContentPartPr/>
              <p14:nvPr/>
            </p14:nvContentPartPr>
            <p14:xfrm>
              <a:off x="5205095" y="4595495"/>
              <a:ext cx="76200" cy="138430"/>
            </p14:xfrm>
          </p:contentPart>
        </mc:Choice>
        <mc:Fallback xmlns="">
          <p:pic>
            <p:nvPicPr>
              <p:cNvPr id="129" name="墨迹 128"/>
            </p:nvPicPr>
            <p:blipFill>
              <a:blip r:embed="rId247"/>
            </p:blipFill>
            <p:spPr>
              <a:xfrm>
                <a:off x="5205095" y="4595495"/>
                <a:ext cx="76200" cy="13843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30" name="墨迹 129"/>
              <p14:cNvContentPartPr/>
              <p14:nvPr/>
            </p14:nvContentPartPr>
            <p14:xfrm>
              <a:off x="5314950" y="4614545"/>
              <a:ext cx="71120" cy="62230"/>
            </p14:xfrm>
          </p:contentPart>
        </mc:Choice>
        <mc:Fallback xmlns="">
          <p:pic>
            <p:nvPicPr>
              <p:cNvPr id="130" name="墨迹 129"/>
            </p:nvPicPr>
            <p:blipFill>
              <a:blip r:embed="rId249"/>
            </p:blipFill>
            <p:spPr>
              <a:xfrm>
                <a:off x="5314950" y="4614545"/>
                <a:ext cx="71120" cy="62230"/>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1" name="墨迹 130"/>
              <p14:cNvContentPartPr/>
              <p14:nvPr/>
            </p14:nvContentPartPr>
            <p14:xfrm>
              <a:off x="5372100" y="4438650"/>
              <a:ext cx="99695" cy="204470"/>
            </p14:xfrm>
          </p:contentPart>
        </mc:Choice>
        <mc:Fallback xmlns="">
          <p:pic>
            <p:nvPicPr>
              <p:cNvPr id="131" name="墨迹 130"/>
            </p:nvPicPr>
            <p:blipFill>
              <a:blip r:embed="rId251"/>
            </p:blipFill>
            <p:spPr>
              <a:xfrm>
                <a:off x="5372100" y="4438650"/>
                <a:ext cx="99695" cy="204470"/>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32" name="墨迹 131"/>
              <p14:cNvContentPartPr/>
              <p14:nvPr/>
            </p14:nvContentPartPr>
            <p14:xfrm>
              <a:off x="5495925" y="4505325"/>
              <a:ext cx="104775" cy="90170"/>
            </p14:xfrm>
          </p:contentPart>
        </mc:Choice>
        <mc:Fallback xmlns="">
          <p:pic>
            <p:nvPicPr>
              <p:cNvPr id="132" name="墨迹 131"/>
            </p:nvPicPr>
            <p:blipFill>
              <a:blip r:embed="rId253"/>
            </p:blipFill>
            <p:spPr>
              <a:xfrm>
                <a:off x="5495925" y="4505325"/>
                <a:ext cx="104775" cy="90170"/>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33" name="墨迹 132"/>
              <p14:cNvContentPartPr/>
              <p14:nvPr/>
            </p14:nvContentPartPr>
            <p14:xfrm>
              <a:off x="5572125" y="4381500"/>
              <a:ext cx="85725" cy="28575"/>
            </p14:xfrm>
          </p:contentPart>
        </mc:Choice>
        <mc:Fallback xmlns="">
          <p:pic>
            <p:nvPicPr>
              <p:cNvPr id="133" name="墨迹 132"/>
            </p:nvPicPr>
            <p:blipFill>
              <a:blip r:embed="rId255"/>
            </p:blipFill>
            <p:spPr>
              <a:xfrm>
                <a:off x="5572125" y="4381500"/>
                <a:ext cx="85725" cy="2857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4" name="墨迹 133"/>
              <p14:cNvContentPartPr/>
              <p14:nvPr/>
            </p14:nvContentPartPr>
            <p14:xfrm>
              <a:off x="5629275" y="4324350"/>
              <a:ext cx="71120" cy="175895"/>
            </p14:xfrm>
          </p:contentPart>
        </mc:Choice>
        <mc:Fallback xmlns="">
          <p:pic>
            <p:nvPicPr>
              <p:cNvPr id="134" name="墨迹 133"/>
            </p:nvPicPr>
            <p:blipFill>
              <a:blip r:embed="rId257"/>
            </p:blipFill>
            <p:spPr>
              <a:xfrm>
                <a:off x="5629275" y="4324350"/>
                <a:ext cx="71120" cy="175895"/>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5" name="墨迹 134"/>
              <p14:cNvContentPartPr/>
              <p14:nvPr/>
            </p14:nvContentPartPr>
            <p14:xfrm>
              <a:off x="5738495" y="4333875"/>
              <a:ext cx="95250" cy="85725"/>
            </p14:xfrm>
          </p:contentPart>
        </mc:Choice>
        <mc:Fallback xmlns="">
          <p:pic>
            <p:nvPicPr>
              <p:cNvPr id="135" name="墨迹 134"/>
            </p:nvPicPr>
            <p:blipFill>
              <a:blip r:embed="rId259"/>
            </p:blipFill>
            <p:spPr>
              <a:xfrm>
                <a:off x="5738495" y="4333875"/>
                <a:ext cx="95250" cy="85725"/>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6" name="墨迹 135"/>
              <p14:cNvContentPartPr/>
              <p14:nvPr/>
            </p14:nvContentPartPr>
            <p14:xfrm>
              <a:off x="5871845" y="4176395"/>
              <a:ext cx="114300" cy="200025"/>
            </p14:xfrm>
          </p:contentPart>
        </mc:Choice>
        <mc:Fallback xmlns="">
          <p:pic>
            <p:nvPicPr>
              <p:cNvPr id="136" name="墨迹 135"/>
            </p:nvPicPr>
            <p:blipFill>
              <a:blip r:embed="rId261"/>
            </p:blipFill>
            <p:spPr>
              <a:xfrm>
                <a:off x="5871845" y="4176395"/>
                <a:ext cx="114300" cy="20002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7" name="墨迹 136"/>
              <p14:cNvContentPartPr/>
              <p14:nvPr/>
            </p14:nvContentPartPr>
            <p14:xfrm>
              <a:off x="6086475" y="4328795"/>
              <a:ext cx="13970" cy="360"/>
            </p14:xfrm>
          </p:contentPart>
        </mc:Choice>
        <mc:Fallback xmlns="">
          <p:pic>
            <p:nvPicPr>
              <p:cNvPr id="137" name="墨迹 136"/>
            </p:nvPicPr>
            <p:blipFill>
              <a:blip r:embed="rId263"/>
            </p:blipFill>
            <p:spPr>
              <a:xfrm>
                <a:off x="6086475" y="4328795"/>
                <a:ext cx="13970" cy="360"/>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8" name="墨迹 137"/>
              <p14:cNvContentPartPr/>
              <p14:nvPr/>
            </p14:nvContentPartPr>
            <p14:xfrm>
              <a:off x="5276850" y="4943475"/>
              <a:ext cx="118745" cy="104775"/>
            </p14:xfrm>
          </p:contentPart>
        </mc:Choice>
        <mc:Fallback xmlns="">
          <p:pic>
            <p:nvPicPr>
              <p:cNvPr id="138" name="墨迹 137"/>
            </p:nvPicPr>
            <p:blipFill>
              <a:blip r:embed="rId265"/>
            </p:blipFill>
            <p:spPr>
              <a:xfrm>
                <a:off x="5276850" y="4943475"/>
                <a:ext cx="118745" cy="104775"/>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9" name="墨迹 138"/>
              <p14:cNvContentPartPr/>
              <p14:nvPr/>
            </p14:nvContentPartPr>
            <p14:xfrm>
              <a:off x="5405120" y="4871720"/>
              <a:ext cx="100330" cy="205105"/>
            </p14:xfrm>
          </p:contentPart>
        </mc:Choice>
        <mc:Fallback xmlns="">
          <p:pic>
            <p:nvPicPr>
              <p:cNvPr id="139" name="墨迹 138"/>
            </p:nvPicPr>
            <p:blipFill>
              <a:blip r:embed="rId267"/>
            </p:blipFill>
            <p:spPr>
              <a:xfrm>
                <a:off x="5405120" y="4871720"/>
                <a:ext cx="100330" cy="205105"/>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40" name="墨迹 139"/>
              <p14:cNvContentPartPr/>
              <p14:nvPr/>
            </p14:nvContentPartPr>
            <p14:xfrm>
              <a:off x="5419725" y="4795520"/>
              <a:ext cx="61595" cy="142875"/>
            </p14:xfrm>
          </p:contentPart>
        </mc:Choice>
        <mc:Fallback xmlns="">
          <p:pic>
            <p:nvPicPr>
              <p:cNvPr id="140" name="墨迹 139"/>
            </p:nvPicPr>
            <p:blipFill>
              <a:blip r:embed="rId269"/>
            </p:blipFill>
            <p:spPr>
              <a:xfrm>
                <a:off x="5419725" y="4795520"/>
                <a:ext cx="61595" cy="142875"/>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41" name="墨迹 140"/>
              <p14:cNvContentPartPr/>
              <p14:nvPr/>
            </p14:nvContentPartPr>
            <p14:xfrm>
              <a:off x="5586095" y="4738370"/>
              <a:ext cx="81280" cy="138430"/>
            </p14:xfrm>
          </p:contentPart>
        </mc:Choice>
        <mc:Fallback xmlns="">
          <p:pic>
            <p:nvPicPr>
              <p:cNvPr id="141" name="墨迹 140"/>
            </p:nvPicPr>
            <p:blipFill>
              <a:blip r:embed="rId271"/>
            </p:blipFill>
            <p:spPr>
              <a:xfrm>
                <a:off x="5586095" y="4738370"/>
                <a:ext cx="81280" cy="138430"/>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42" name="墨迹 141"/>
              <p14:cNvContentPartPr/>
              <p14:nvPr/>
            </p14:nvContentPartPr>
            <p14:xfrm>
              <a:off x="9448800" y="1704975"/>
              <a:ext cx="404495" cy="180975"/>
            </p14:xfrm>
          </p:contentPart>
        </mc:Choice>
        <mc:Fallback xmlns="">
          <p:pic>
            <p:nvPicPr>
              <p:cNvPr id="142" name="墨迹 141"/>
            </p:nvPicPr>
            <p:blipFill>
              <a:blip r:embed="rId273"/>
            </p:blipFill>
            <p:spPr>
              <a:xfrm>
                <a:off x="9448800" y="1704975"/>
                <a:ext cx="404495" cy="180975"/>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43" name="墨迹 142"/>
              <p14:cNvContentPartPr/>
              <p14:nvPr/>
            </p14:nvContentPartPr>
            <p14:xfrm>
              <a:off x="9786620" y="1638300"/>
              <a:ext cx="176530" cy="185420"/>
            </p14:xfrm>
          </p:contentPart>
        </mc:Choice>
        <mc:Fallback xmlns="">
          <p:pic>
            <p:nvPicPr>
              <p:cNvPr id="143" name="墨迹 142"/>
            </p:nvPicPr>
            <p:blipFill>
              <a:blip r:embed="rId275"/>
            </p:blipFill>
            <p:spPr>
              <a:xfrm>
                <a:off x="9786620" y="1638300"/>
                <a:ext cx="176530" cy="18542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4" name="墨迹 143"/>
              <p14:cNvContentPartPr/>
              <p14:nvPr/>
            </p14:nvContentPartPr>
            <p14:xfrm>
              <a:off x="9624695" y="1585595"/>
              <a:ext cx="352425" cy="238125"/>
            </p14:xfrm>
          </p:contentPart>
        </mc:Choice>
        <mc:Fallback xmlns="">
          <p:pic>
            <p:nvPicPr>
              <p:cNvPr id="144" name="墨迹 143"/>
            </p:nvPicPr>
            <p:blipFill>
              <a:blip r:embed="rId277"/>
            </p:blipFill>
            <p:spPr>
              <a:xfrm>
                <a:off x="9624695" y="1585595"/>
                <a:ext cx="352425" cy="238125"/>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5" name="墨迹 144"/>
              <p14:cNvContentPartPr/>
              <p14:nvPr/>
            </p14:nvContentPartPr>
            <p14:xfrm>
              <a:off x="9538970" y="1990725"/>
              <a:ext cx="9525" cy="360"/>
            </p14:xfrm>
          </p:contentPart>
        </mc:Choice>
        <mc:Fallback xmlns="">
          <p:pic>
            <p:nvPicPr>
              <p:cNvPr id="145" name="墨迹 144"/>
            </p:nvPicPr>
            <p:blipFill>
              <a:blip r:embed="rId167"/>
            </p:blipFill>
            <p:spPr>
              <a:xfrm>
                <a:off x="9538970" y="1990725"/>
                <a:ext cx="9525" cy="360"/>
              </a:xfrm>
              <a:prstGeom prst="rect"/>
            </p:spPr>
          </p:pic>
        </mc:Fallback>
      </mc:AlternateContent>
      <mc:AlternateContent xmlns:mc="http://schemas.openxmlformats.org/markup-compatibility/2006" xmlns:p14="http://schemas.microsoft.com/office/powerpoint/2010/main">
        <mc:Choice Requires="p14">
          <p:contentPart r:id="rId279" p14:bwMode="auto">
            <p14:nvContentPartPr>
              <p14:cNvPr id="146" name="墨迹 145"/>
              <p14:cNvContentPartPr/>
              <p14:nvPr/>
            </p14:nvContentPartPr>
            <p14:xfrm>
              <a:off x="10167620" y="1533525"/>
              <a:ext cx="700405" cy="471170"/>
            </p14:xfrm>
          </p:contentPart>
        </mc:Choice>
        <mc:Fallback xmlns="">
          <p:pic>
            <p:nvPicPr>
              <p:cNvPr id="146" name="墨迹 145"/>
            </p:nvPicPr>
            <p:blipFill>
              <a:blip r:embed="rId280"/>
            </p:blipFill>
            <p:spPr>
              <a:xfrm>
                <a:off x="10167620" y="1533525"/>
                <a:ext cx="700405" cy="471170"/>
              </a:xfrm>
              <a:prstGeom prst="rect"/>
            </p:spPr>
          </p:pic>
        </mc:Fallback>
      </mc:AlternateContent>
      <mc:AlternateContent xmlns:mc="http://schemas.openxmlformats.org/markup-compatibility/2006" xmlns:p14="http://schemas.microsoft.com/office/powerpoint/2010/main">
        <mc:Choice Requires="p14">
          <p:contentPart r:id="rId281" p14:bwMode="auto">
            <p14:nvContentPartPr>
              <p14:cNvPr id="147" name="墨迹 146"/>
              <p14:cNvContentPartPr/>
              <p14:nvPr/>
            </p14:nvContentPartPr>
            <p14:xfrm>
              <a:off x="10067925" y="1885950"/>
              <a:ext cx="1042670" cy="156845"/>
            </p14:xfrm>
          </p:contentPart>
        </mc:Choice>
        <mc:Fallback xmlns="">
          <p:pic>
            <p:nvPicPr>
              <p:cNvPr id="147" name="墨迹 146"/>
            </p:nvPicPr>
            <p:blipFill>
              <a:blip r:embed="rId282"/>
            </p:blipFill>
            <p:spPr>
              <a:xfrm>
                <a:off x="10067925" y="1885950"/>
                <a:ext cx="1042670" cy="156845"/>
              </a:xfrm>
              <a:prstGeom prst="rect"/>
            </p:spPr>
          </p:pic>
        </mc:Fallback>
      </mc:AlternateContent>
      <mc:AlternateContent xmlns:mc="http://schemas.openxmlformats.org/markup-compatibility/2006" xmlns:p14="http://schemas.microsoft.com/office/powerpoint/2010/main">
        <mc:Choice Requires="p14">
          <p:contentPart r:id="rId283" p14:bwMode="auto">
            <p14:nvContentPartPr>
              <p14:cNvPr id="148" name="墨迹 147"/>
              <p14:cNvContentPartPr/>
              <p14:nvPr/>
            </p14:nvContentPartPr>
            <p14:xfrm>
              <a:off x="10310495" y="1947545"/>
              <a:ext cx="81280" cy="66675"/>
            </p14:xfrm>
          </p:contentPart>
        </mc:Choice>
        <mc:Fallback xmlns="">
          <p:pic>
            <p:nvPicPr>
              <p:cNvPr id="148" name="墨迹 147"/>
            </p:nvPicPr>
            <p:blipFill>
              <a:blip r:embed="rId284"/>
            </p:blipFill>
            <p:spPr>
              <a:xfrm>
                <a:off x="10310495" y="1947545"/>
                <a:ext cx="81280" cy="66675"/>
              </a:xfrm>
              <a:prstGeom prst="rect"/>
            </p:spPr>
          </p:pic>
        </mc:Fallback>
      </mc:AlternateContent>
      <mc:AlternateContent xmlns:mc="http://schemas.openxmlformats.org/markup-compatibility/2006" xmlns:p14="http://schemas.microsoft.com/office/powerpoint/2010/main">
        <mc:Choice Requires="p14">
          <p:contentPart r:id="rId285" p14:bwMode="auto">
            <p14:nvContentPartPr>
              <p14:cNvPr id="149" name="墨迹 148"/>
              <p14:cNvContentPartPr/>
              <p14:nvPr/>
            </p14:nvContentPartPr>
            <p14:xfrm>
              <a:off x="10620375" y="1943100"/>
              <a:ext cx="137795" cy="42545"/>
            </p14:xfrm>
          </p:contentPart>
        </mc:Choice>
        <mc:Fallback xmlns="">
          <p:pic>
            <p:nvPicPr>
              <p:cNvPr id="149" name="墨迹 148"/>
            </p:nvPicPr>
            <p:blipFill>
              <a:blip r:embed="rId286"/>
            </p:blipFill>
            <p:spPr>
              <a:xfrm>
                <a:off x="10620375" y="1943100"/>
                <a:ext cx="137795" cy="42545"/>
              </a:xfrm>
              <a:prstGeom prst="rect"/>
            </p:spPr>
          </p:pic>
        </mc:Fallback>
      </mc:AlternateContent>
      <mc:AlternateContent xmlns:mc="http://schemas.openxmlformats.org/markup-compatibility/2006" xmlns:p14="http://schemas.microsoft.com/office/powerpoint/2010/main">
        <mc:Choice Requires="p14">
          <p:contentPart r:id="rId287" p14:bwMode="auto">
            <p14:nvContentPartPr>
              <p14:cNvPr id="150" name="墨迹 149"/>
              <p14:cNvContentPartPr/>
              <p14:nvPr/>
            </p14:nvContentPartPr>
            <p14:xfrm>
              <a:off x="6271895" y="1776095"/>
              <a:ext cx="514350" cy="405130"/>
            </p14:xfrm>
          </p:contentPart>
        </mc:Choice>
        <mc:Fallback xmlns="">
          <p:pic>
            <p:nvPicPr>
              <p:cNvPr id="150" name="墨迹 149"/>
            </p:nvPicPr>
            <p:blipFill>
              <a:blip r:embed="rId288"/>
            </p:blipFill>
            <p:spPr>
              <a:xfrm>
                <a:off x="6271895" y="1776095"/>
                <a:ext cx="514350" cy="405130"/>
              </a:xfrm>
              <a:prstGeom prst="rect"/>
            </p:spPr>
          </p:pic>
        </mc:Fallback>
      </mc:AlternateContent>
      <mc:AlternateContent xmlns:mc="http://schemas.openxmlformats.org/markup-compatibility/2006" xmlns:p14="http://schemas.microsoft.com/office/powerpoint/2010/main">
        <mc:Choice Requires="p14">
          <p:contentPart r:id="rId289" p14:bwMode="auto">
            <p14:nvContentPartPr>
              <p14:cNvPr id="151" name="墨迹 150"/>
              <p14:cNvContentPartPr/>
              <p14:nvPr/>
            </p14:nvContentPartPr>
            <p14:xfrm>
              <a:off x="11043920" y="2152650"/>
              <a:ext cx="38100" cy="42545"/>
            </p14:xfrm>
          </p:contentPart>
        </mc:Choice>
        <mc:Fallback xmlns="">
          <p:pic>
            <p:nvPicPr>
              <p:cNvPr id="151" name="墨迹 150"/>
            </p:nvPicPr>
            <p:blipFill>
              <a:blip r:embed="rId290"/>
            </p:blipFill>
            <p:spPr>
              <a:xfrm>
                <a:off x="11043920" y="2152650"/>
                <a:ext cx="38100" cy="42545"/>
              </a:xfrm>
              <a:prstGeom prst="rect"/>
            </p:spPr>
          </p:pic>
        </mc:Fallback>
      </mc:AlternateContent>
      <mc:AlternateContent xmlns:mc="http://schemas.openxmlformats.org/markup-compatibility/2006" xmlns:p14="http://schemas.microsoft.com/office/powerpoint/2010/main">
        <mc:Choice Requires="p14">
          <p:contentPart r:id="rId291" p14:bwMode="auto">
            <p14:nvContentPartPr>
              <p14:cNvPr id="152" name="墨迹 151"/>
              <p14:cNvContentPartPr/>
              <p14:nvPr/>
            </p14:nvContentPartPr>
            <p14:xfrm>
              <a:off x="10687050" y="1852295"/>
              <a:ext cx="328295" cy="390525"/>
            </p14:xfrm>
          </p:contentPart>
        </mc:Choice>
        <mc:Fallback xmlns="">
          <p:pic>
            <p:nvPicPr>
              <p:cNvPr id="152" name="墨迹 151"/>
            </p:nvPicPr>
            <p:blipFill>
              <a:blip r:embed="rId292"/>
            </p:blipFill>
            <p:spPr>
              <a:xfrm>
                <a:off x="10687050" y="1852295"/>
                <a:ext cx="328295" cy="390525"/>
              </a:xfrm>
              <a:prstGeom prst="rect"/>
            </p:spPr>
          </p:pic>
        </mc:Fallback>
      </mc:AlternateContent>
      <mc:AlternateContent xmlns:mc="http://schemas.openxmlformats.org/markup-compatibility/2006" xmlns:p14="http://schemas.microsoft.com/office/powerpoint/2010/main">
        <mc:Choice Requires="p14">
          <p:contentPart r:id="rId293" p14:bwMode="auto">
            <p14:nvContentPartPr>
              <p14:cNvPr id="153" name="墨迹 152"/>
              <p14:cNvContentPartPr/>
              <p14:nvPr/>
            </p14:nvContentPartPr>
            <p14:xfrm>
              <a:off x="10681970" y="2233295"/>
              <a:ext cx="323850" cy="247650"/>
            </p14:xfrm>
          </p:contentPart>
        </mc:Choice>
        <mc:Fallback xmlns="">
          <p:pic>
            <p:nvPicPr>
              <p:cNvPr id="153" name="墨迹 152"/>
            </p:nvPicPr>
            <p:blipFill>
              <a:blip r:embed="rId294"/>
            </p:blipFill>
            <p:spPr>
              <a:xfrm>
                <a:off x="10681970" y="2233295"/>
                <a:ext cx="323850" cy="247650"/>
              </a:xfrm>
              <a:prstGeom prst="rect"/>
            </p:spPr>
          </p:pic>
        </mc:Fallback>
      </mc:AlternateContent>
      <mc:AlternateContent xmlns:mc="http://schemas.openxmlformats.org/markup-compatibility/2006" xmlns:p14="http://schemas.microsoft.com/office/powerpoint/2010/main">
        <mc:Choice Requires="p14">
          <p:contentPart r:id="rId295" p14:bwMode="auto">
            <p14:nvContentPartPr>
              <p14:cNvPr id="154" name="墨迹 153"/>
              <p14:cNvContentPartPr/>
              <p14:nvPr/>
            </p14:nvContentPartPr>
            <p14:xfrm>
              <a:off x="11087100" y="1828800"/>
              <a:ext cx="314325" cy="228600"/>
            </p14:xfrm>
          </p:contentPart>
        </mc:Choice>
        <mc:Fallback xmlns="">
          <p:pic>
            <p:nvPicPr>
              <p:cNvPr id="154" name="墨迹 153"/>
            </p:nvPicPr>
            <p:blipFill>
              <a:blip r:embed="rId296"/>
            </p:blipFill>
            <p:spPr>
              <a:xfrm>
                <a:off x="11087100" y="1828800"/>
                <a:ext cx="314325" cy="228600"/>
              </a:xfrm>
              <a:prstGeom prst="rect"/>
            </p:spPr>
          </p:pic>
        </mc:Fallback>
      </mc:AlternateContent>
      <mc:AlternateContent xmlns:mc="http://schemas.openxmlformats.org/markup-compatibility/2006" xmlns:p14="http://schemas.microsoft.com/office/powerpoint/2010/main">
        <mc:Choice Requires="p14">
          <p:contentPart r:id="rId297" p14:bwMode="auto">
            <p14:nvContentPartPr>
              <p14:cNvPr id="155" name="墨迹 154"/>
              <p14:cNvContentPartPr/>
              <p14:nvPr/>
            </p14:nvContentPartPr>
            <p14:xfrm>
              <a:off x="11334750" y="2128520"/>
              <a:ext cx="80645" cy="138430"/>
            </p14:xfrm>
          </p:contentPart>
        </mc:Choice>
        <mc:Fallback xmlns="">
          <p:pic>
            <p:nvPicPr>
              <p:cNvPr id="155" name="墨迹 154"/>
            </p:nvPicPr>
            <p:blipFill>
              <a:blip r:embed="rId298"/>
            </p:blipFill>
            <p:spPr>
              <a:xfrm>
                <a:off x="11334750" y="2128520"/>
                <a:ext cx="80645" cy="138430"/>
              </a:xfrm>
              <a:prstGeom prst="rect"/>
            </p:spPr>
          </p:pic>
        </mc:Fallback>
      </mc:AlternateContent>
      <mc:AlternateContent xmlns:mc="http://schemas.openxmlformats.org/markup-compatibility/2006" xmlns:p14="http://schemas.microsoft.com/office/powerpoint/2010/main">
        <mc:Choice Requires="p14">
          <p:contentPart r:id="rId299" p14:bwMode="auto">
            <p14:nvContentPartPr>
              <p14:cNvPr id="156" name="墨迹 155"/>
              <p14:cNvContentPartPr/>
              <p14:nvPr/>
            </p14:nvContentPartPr>
            <p14:xfrm>
              <a:off x="11506200" y="1657350"/>
              <a:ext cx="19050" cy="23495"/>
            </p14:xfrm>
          </p:contentPart>
        </mc:Choice>
        <mc:Fallback xmlns="">
          <p:pic>
            <p:nvPicPr>
              <p:cNvPr id="156" name="墨迹 155"/>
            </p:nvPicPr>
            <p:blipFill>
              <a:blip r:embed="rId300"/>
            </p:blipFill>
            <p:spPr>
              <a:xfrm>
                <a:off x="11506200" y="1657350"/>
                <a:ext cx="19050" cy="23495"/>
              </a:xfrm>
              <a:prstGeom prst="rect"/>
            </p:spPr>
          </p:pic>
        </mc:Fallback>
      </mc:AlternateContent>
      <mc:AlternateContent xmlns:mc="http://schemas.openxmlformats.org/markup-compatibility/2006" xmlns:p14="http://schemas.microsoft.com/office/powerpoint/2010/main">
        <mc:Choice Requires="p14">
          <p:contentPart r:id="rId301" p14:bwMode="auto">
            <p14:nvContentPartPr>
              <p14:cNvPr id="157" name="墨迹 156"/>
              <p14:cNvContentPartPr/>
              <p14:nvPr/>
            </p14:nvContentPartPr>
            <p14:xfrm>
              <a:off x="11087100" y="2200275"/>
              <a:ext cx="4445" cy="13970"/>
            </p14:xfrm>
          </p:contentPart>
        </mc:Choice>
        <mc:Fallback xmlns="">
          <p:pic>
            <p:nvPicPr>
              <p:cNvPr id="157" name="墨迹 156"/>
            </p:nvPicPr>
            <p:blipFill>
              <a:blip r:embed="rId302"/>
            </p:blipFill>
            <p:spPr>
              <a:xfrm>
                <a:off x="11087100" y="2200275"/>
                <a:ext cx="4445" cy="13970"/>
              </a:xfrm>
              <a:prstGeom prst="rect"/>
            </p:spPr>
          </p:pic>
        </mc:Fallback>
      </mc:AlternateContent>
      <mc:AlternateContent xmlns:mc="http://schemas.openxmlformats.org/markup-compatibility/2006" xmlns:p14="http://schemas.microsoft.com/office/powerpoint/2010/main">
        <mc:Choice Requires="p14">
          <p:contentPart r:id="rId303" p14:bwMode="auto">
            <p14:nvContentPartPr>
              <p14:cNvPr id="158" name="墨迹 157"/>
              <p14:cNvContentPartPr/>
              <p14:nvPr/>
            </p14:nvContentPartPr>
            <p14:xfrm>
              <a:off x="11506200" y="1724025"/>
              <a:ext cx="33020" cy="33020"/>
            </p14:xfrm>
          </p:contentPart>
        </mc:Choice>
        <mc:Fallback xmlns="">
          <p:pic>
            <p:nvPicPr>
              <p:cNvPr id="158" name="墨迹 157"/>
            </p:nvPicPr>
            <p:blipFill>
              <a:blip r:embed="rId304"/>
            </p:blipFill>
            <p:spPr>
              <a:xfrm>
                <a:off x="11506200" y="1724025"/>
                <a:ext cx="33020" cy="33020"/>
              </a:xfrm>
              <a:prstGeom prst="rect"/>
            </p:spPr>
          </p:pic>
        </mc:Fallback>
      </mc:AlternateContent>
      <mc:AlternateContent xmlns:mc="http://schemas.openxmlformats.org/markup-compatibility/2006" xmlns:p14="http://schemas.microsoft.com/office/powerpoint/2010/main">
        <mc:Choice Requires="p14">
          <p:contentPart r:id="rId305" p14:bwMode="auto">
            <p14:nvContentPartPr>
              <p14:cNvPr id="159" name="墨迹 158"/>
              <p14:cNvContentPartPr/>
              <p14:nvPr/>
            </p14:nvContentPartPr>
            <p14:xfrm>
              <a:off x="11029950" y="2147570"/>
              <a:ext cx="66675" cy="76200"/>
            </p14:xfrm>
          </p:contentPart>
        </mc:Choice>
        <mc:Fallback xmlns="">
          <p:pic>
            <p:nvPicPr>
              <p:cNvPr id="159" name="墨迹 158"/>
            </p:nvPicPr>
            <p:blipFill>
              <a:blip r:embed="rId306"/>
            </p:blipFill>
            <p:spPr>
              <a:xfrm>
                <a:off x="11029950" y="2147570"/>
                <a:ext cx="66675" cy="76200"/>
              </a:xfrm>
              <a:prstGeom prst="rect"/>
            </p:spPr>
          </p:pic>
        </mc:Fallback>
      </mc:AlternateContent>
      <mc:AlternateContent xmlns:mc="http://schemas.openxmlformats.org/markup-compatibility/2006" xmlns:p14="http://schemas.microsoft.com/office/powerpoint/2010/main">
        <mc:Choice Requires="p14">
          <p:contentPart r:id="rId307" p14:bwMode="auto">
            <p14:nvContentPartPr>
              <p14:cNvPr id="160" name="墨迹 159"/>
              <p14:cNvContentPartPr/>
              <p14:nvPr/>
            </p14:nvContentPartPr>
            <p14:xfrm>
              <a:off x="11515725" y="1638300"/>
              <a:ext cx="57150" cy="80645"/>
            </p14:xfrm>
          </p:contentPart>
        </mc:Choice>
        <mc:Fallback xmlns="">
          <p:pic>
            <p:nvPicPr>
              <p:cNvPr id="160" name="墨迹 159"/>
            </p:nvPicPr>
            <p:blipFill>
              <a:blip r:embed="rId308"/>
            </p:blipFill>
            <p:spPr>
              <a:xfrm>
                <a:off x="11515725" y="1638300"/>
                <a:ext cx="57150" cy="80645"/>
              </a:xfrm>
              <a:prstGeom prst="rect"/>
            </p:spPr>
          </p:pic>
        </mc:Fallback>
      </mc:AlternateContent>
      <mc:AlternateContent xmlns:mc="http://schemas.openxmlformats.org/markup-compatibility/2006" xmlns:p14="http://schemas.microsoft.com/office/powerpoint/2010/main">
        <mc:Choice Requires="p14">
          <p:contentPart r:id="rId309" p14:bwMode="auto">
            <p14:nvContentPartPr>
              <p14:cNvPr id="161" name="墨迹 160"/>
              <p14:cNvContentPartPr/>
              <p14:nvPr/>
            </p14:nvContentPartPr>
            <p14:xfrm>
              <a:off x="10986770" y="2195195"/>
              <a:ext cx="33655" cy="19050"/>
            </p14:xfrm>
          </p:contentPart>
        </mc:Choice>
        <mc:Fallback xmlns="">
          <p:pic>
            <p:nvPicPr>
              <p:cNvPr id="161" name="墨迹 160"/>
            </p:nvPicPr>
            <p:blipFill>
              <a:blip r:embed="rId310"/>
            </p:blipFill>
            <p:spPr>
              <a:xfrm>
                <a:off x="10986770" y="2195195"/>
                <a:ext cx="33655" cy="19050"/>
              </a:xfrm>
              <a:prstGeom prst="rect"/>
            </p:spPr>
          </p:pic>
        </mc:Fallback>
      </mc:AlternateContent>
      <mc:AlternateContent xmlns:mc="http://schemas.openxmlformats.org/markup-compatibility/2006" xmlns:p14="http://schemas.microsoft.com/office/powerpoint/2010/main">
        <mc:Choice Requires="p14">
          <p:contentPart r:id="rId311" p14:bwMode="auto">
            <p14:nvContentPartPr>
              <p14:cNvPr id="162" name="墨迹 161"/>
              <p14:cNvContentPartPr/>
              <p14:nvPr/>
            </p14:nvContentPartPr>
            <p14:xfrm>
              <a:off x="1238250" y="2890520"/>
              <a:ext cx="1557020" cy="90805"/>
            </p14:xfrm>
          </p:contentPart>
        </mc:Choice>
        <mc:Fallback xmlns="">
          <p:pic>
            <p:nvPicPr>
              <p:cNvPr id="162" name="墨迹 161"/>
            </p:nvPicPr>
            <p:blipFill>
              <a:blip r:embed="rId312"/>
            </p:blipFill>
            <p:spPr>
              <a:xfrm>
                <a:off x="1238250" y="2890520"/>
                <a:ext cx="1557020" cy="90805"/>
              </a:xfrm>
              <a:prstGeom prst="rect"/>
            </p:spPr>
          </p:pic>
        </mc:Fallback>
      </mc:AlternateContent>
      <mc:AlternateContent xmlns:mc="http://schemas.openxmlformats.org/markup-compatibility/2006" xmlns:p14="http://schemas.microsoft.com/office/powerpoint/2010/main">
        <mc:Choice Requires="p14">
          <p:contentPart r:id="rId313" p14:bwMode="auto">
            <p14:nvContentPartPr>
              <p14:cNvPr id="163" name="墨迹 162"/>
              <p14:cNvContentPartPr/>
              <p14:nvPr/>
            </p14:nvContentPartPr>
            <p14:xfrm>
              <a:off x="1428750" y="2890520"/>
              <a:ext cx="1143000" cy="38100"/>
            </p14:xfrm>
          </p:contentPart>
        </mc:Choice>
        <mc:Fallback xmlns="">
          <p:pic>
            <p:nvPicPr>
              <p:cNvPr id="163" name="墨迹 162"/>
            </p:nvPicPr>
            <p:blipFill>
              <a:blip r:embed="rId314"/>
            </p:blipFill>
            <p:spPr>
              <a:xfrm>
                <a:off x="1428750" y="2890520"/>
                <a:ext cx="1143000" cy="38100"/>
              </a:xfrm>
              <a:prstGeom prst="rect"/>
            </p:spPr>
          </p:pic>
        </mc:Fallback>
      </mc:AlternateContent>
      <mc:AlternateContent xmlns:mc="http://schemas.openxmlformats.org/markup-compatibility/2006" xmlns:p14="http://schemas.microsoft.com/office/powerpoint/2010/main">
        <mc:Choice Requires="p14">
          <p:contentPart r:id="rId315" p14:bwMode="auto">
            <p14:nvContentPartPr>
              <p14:cNvPr id="164" name="墨迹 163"/>
              <p14:cNvContentPartPr/>
              <p14:nvPr/>
            </p14:nvContentPartPr>
            <p14:xfrm>
              <a:off x="4791075" y="2966720"/>
              <a:ext cx="38100" cy="85725"/>
            </p14:xfrm>
          </p:contentPart>
        </mc:Choice>
        <mc:Fallback xmlns="">
          <p:pic>
            <p:nvPicPr>
              <p:cNvPr id="164" name="墨迹 163"/>
            </p:nvPicPr>
            <p:blipFill>
              <a:blip r:embed="rId316"/>
            </p:blipFill>
            <p:spPr>
              <a:xfrm>
                <a:off x="4791075" y="2966720"/>
                <a:ext cx="38100" cy="85725"/>
              </a:xfrm>
              <a:prstGeom prst="rect"/>
            </p:spPr>
          </p:pic>
        </mc:Fallback>
      </mc:AlternateContent>
      <mc:AlternateContent xmlns:mc="http://schemas.openxmlformats.org/markup-compatibility/2006" xmlns:p14="http://schemas.microsoft.com/office/powerpoint/2010/main">
        <mc:Choice Requires="p14">
          <p:contentPart r:id="rId317" p14:bwMode="auto">
            <p14:nvContentPartPr>
              <p14:cNvPr id="165" name="墨迹 164"/>
              <p14:cNvContentPartPr/>
              <p14:nvPr/>
            </p14:nvContentPartPr>
            <p14:xfrm>
              <a:off x="4819650" y="2981325"/>
              <a:ext cx="23495" cy="57150"/>
            </p14:xfrm>
          </p:contentPart>
        </mc:Choice>
        <mc:Fallback xmlns="">
          <p:pic>
            <p:nvPicPr>
              <p:cNvPr id="165" name="墨迹 164"/>
            </p:nvPicPr>
            <p:blipFill>
              <a:blip r:embed="rId318"/>
            </p:blipFill>
            <p:spPr>
              <a:xfrm>
                <a:off x="4819650" y="2981325"/>
                <a:ext cx="23495" cy="57150"/>
              </a:xfrm>
              <a:prstGeom prst="rect"/>
            </p:spPr>
          </p:pic>
        </mc:Fallback>
      </mc:AlternateContent>
      <mc:AlternateContent xmlns:mc="http://schemas.openxmlformats.org/markup-compatibility/2006" xmlns:p14="http://schemas.microsoft.com/office/powerpoint/2010/main">
        <mc:Choice Requires="p14">
          <p:contentPart r:id="rId319" p14:bwMode="auto">
            <p14:nvContentPartPr>
              <p14:cNvPr id="166" name="墨迹 165"/>
              <p14:cNvContentPartPr/>
              <p14:nvPr/>
            </p14:nvContentPartPr>
            <p14:xfrm>
              <a:off x="4890770" y="2657475"/>
              <a:ext cx="28575" cy="13970"/>
            </p14:xfrm>
          </p:contentPart>
        </mc:Choice>
        <mc:Fallback xmlns="">
          <p:pic>
            <p:nvPicPr>
              <p:cNvPr id="166" name="墨迹 165"/>
            </p:nvPicPr>
            <p:blipFill>
              <a:blip r:embed="rId320"/>
            </p:blipFill>
            <p:spPr>
              <a:xfrm>
                <a:off x="4890770" y="2657475"/>
                <a:ext cx="28575" cy="13970"/>
              </a:xfrm>
              <a:prstGeom prst="rect"/>
            </p:spPr>
          </p:pic>
        </mc:Fallback>
      </mc:AlternateContent>
      <mc:AlternateContent xmlns:mc="http://schemas.openxmlformats.org/markup-compatibility/2006" xmlns:p14="http://schemas.microsoft.com/office/powerpoint/2010/main">
        <mc:Choice Requires="p14">
          <p:contentPart r:id="rId321" p14:bwMode="auto">
            <p14:nvContentPartPr>
              <p14:cNvPr id="167" name="墨迹 166"/>
              <p14:cNvContentPartPr/>
              <p14:nvPr/>
            </p14:nvContentPartPr>
            <p14:xfrm>
              <a:off x="4843145" y="2695575"/>
              <a:ext cx="104775" cy="304800"/>
            </p14:xfrm>
          </p:contentPart>
        </mc:Choice>
        <mc:Fallback xmlns="">
          <p:pic>
            <p:nvPicPr>
              <p:cNvPr id="167" name="墨迹 166"/>
            </p:nvPicPr>
            <p:blipFill>
              <a:blip r:embed="rId322"/>
            </p:blipFill>
            <p:spPr>
              <a:xfrm>
                <a:off x="4843145" y="2695575"/>
                <a:ext cx="104775" cy="304800"/>
              </a:xfrm>
              <a:prstGeom prst="rect"/>
            </p:spPr>
          </p:pic>
        </mc:Fallback>
      </mc:AlternateContent>
      <mc:AlternateContent xmlns:mc="http://schemas.openxmlformats.org/markup-compatibility/2006" xmlns:p14="http://schemas.microsoft.com/office/powerpoint/2010/main">
        <mc:Choice Requires="p14">
          <p:contentPart r:id="rId323" p14:bwMode="auto">
            <p14:nvContentPartPr>
              <p14:cNvPr id="168" name="墨迹 167"/>
              <p14:cNvContentPartPr/>
              <p14:nvPr/>
            </p14:nvContentPartPr>
            <p14:xfrm>
              <a:off x="4871720" y="2709545"/>
              <a:ext cx="66675" cy="247650"/>
            </p14:xfrm>
          </p:contentPart>
        </mc:Choice>
        <mc:Fallback xmlns="">
          <p:pic>
            <p:nvPicPr>
              <p:cNvPr id="168" name="墨迹 167"/>
            </p:nvPicPr>
            <p:blipFill>
              <a:blip r:embed="rId324"/>
            </p:blipFill>
            <p:spPr>
              <a:xfrm>
                <a:off x="4871720" y="2709545"/>
                <a:ext cx="66675" cy="247650"/>
              </a:xfrm>
              <a:prstGeom prst="rect"/>
            </p:spPr>
          </p:pic>
        </mc:Fallback>
      </mc:AlternateContent>
      <mc:AlternateContent xmlns:mc="http://schemas.openxmlformats.org/markup-compatibility/2006" xmlns:p14="http://schemas.microsoft.com/office/powerpoint/2010/main">
        <mc:Choice Requires="p14">
          <p:contentPart r:id="rId325" p14:bwMode="auto">
            <p14:nvContentPartPr>
              <p14:cNvPr id="169" name="墨迹 168"/>
              <p14:cNvContentPartPr/>
              <p14:nvPr/>
            </p14:nvContentPartPr>
            <p14:xfrm>
              <a:off x="4747895" y="2995295"/>
              <a:ext cx="142875" cy="109855"/>
            </p14:xfrm>
          </p:contentPart>
        </mc:Choice>
        <mc:Fallback xmlns="">
          <p:pic>
            <p:nvPicPr>
              <p:cNvPr id="169" name="墨迹 168"/>
            </p:nvPicPr>
            <p:blipFill>
              <a:blip r:embed="rId326"/>
            </p:blipFill>
            <p:spPr>
              <a:xfrm>
                <a:off x="4747895" y="2995295"/>
                <a:ext cx="142875" cy="109855"/>
              </a:xfrm>
              <a:prstGeom prst="rect"/>
            </p:spPr>
          </p:pic>
        </mc:Fallback>
      </mc:AlternateContent>
      <mc:AlternateContent xmlns:mc="http://schemas.openxmlformats.org/markup-compatibility/2006" xmlns:p14="http://schemas.microsoft.com/office/powerpoint/2010/main">
        <mc:Choice Requires="p14">
          <p:contentPart r:id="rId327" p14:bwMode="auto">
            <p14:nvContentPartPr>
              <p14:cNvPr id="170" name="墨迹 169"/>
              <p14:cNvContentPartPr/>
              <p14:nvPr/>
            </p14:nvContentPartPr>
            <p14:xfrm>
              <a:off x="4871720" y="2576195"/>
              <a:ext cx="123825" cy="167005"/>
            </p14:xfrm>
          </p:contentPart>
        </mc:Choice>
        <mc:Fallback xmlns="">
          <p:pic>
            <p:nvPicPr>
              <p:cNvPr id="170" name="墨迹 169"/>
            </p:nvPicPr>
            <p:blipFill>
              <a:blip r:embed="rId328"/>
            </p:blipFill>
            <p:spPr>
              <a:xfrm>
                <a:off x="4871720" y="2576195"/>
                <a:ext cx="123825" cy="167005"/>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71" name="墨迹 170"/>
              <p14:cNvContentPartPr/>
              <p14:nvPr/>
            </p14:nvContentPartPr>
            <p14:xfrm>
              <a:off x="4838700" y="2566670"/>
              <a:ext cx="200025" cy="180975"/>
            </p14:xfrm>
          </p:contentPart>
        </mc:Choice>
        <mc:Fallback xmlns="">
          <p:pic>
            <p:nvPicPr>
              <p:cNvPr id="171" name="墨迹 170"/>
            </p:nvPicPr>
            <p:blipFill>
              <a:blip r:embed="rId330"/>
            </p:blipFill>
            <p:spPr>
              <a:xfrm>
                <a:off x="4838700" y="2566670"/>
                <a:ext cx="200025" cy="18097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72" name="墨迹 171"/>
              <p14:cNvContentPartPr/>
              <p14:nvPr/>
            </p14:nvContentPartPr>
            <p14:xfrm>
              <a:off x="4886325" y="2524125"/>
              <a:ext cx="161925" cy="233045"/>
            </p14:xfrm>
          </p:contentPart>
        </mc:Choice>
        <mc:Fallback xmlns="">
          <p:pic>
            <p:nvPicPr>
              <p:cNvPr id="172" name="墨迹 171"/>
            </p:nvPicPr>
            <p:blipFill>
              <a:blip r:embed="rId332"/>
            </p:blipFill>
            <p:spPr>
              <a:xfrm>
                <a:off x="4886325" y="2524125"/>
                <a:ext cx="161925" cy="233045"/>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73" name="墨迹 172"/>
              <p14:cNvContentPartPr/>
              <p14:nvPr/>
            </p14:nvContentPartPr>
            <p14:xfrm>
              <a:off x="1318895" y="2842895"/>
              <a:ext cx="1276350" cy="76200"/>
            </p14:xfrm>
          </p:contentPart>
        </mc:Choice>
        <mc:Fallback xmlns="">
          <p:pic>
            <p:nvPicPr>
              <p:cNvPr id="173" name="墨迹 172"/>
            </p:nvPicPr>
            <p:blipFill>
              <a:blip r:embed="rId334"/>
            </p:blipFill>
            <p:spPr>
              <a:xfrm>
                <a:off x="1318895" y="2842895"/>
                <a:ext cx="1276350" cy="76200"/>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74" name="墨迹 173"/>
              <p14:cNvContentPartPr/>
              <p14:nvPr/>
            </p14:nvContentPartPr>
            <p14:xfrm>
              <a:off x="1585595" y="2880995"/>
              <a:ext cx="995680" cy="66675"/>
            </p14:xfrm>
          </p:contentPart>
        </mc:Choice>
        <mc:Fallback xmlns="">
          <p:pic>
            <p:nvPicPr>
              <p:cNvPr id="174" name="墨迹 173"/>
            </p:nvPicPr>
            <p:blipFill>
              <a:blip r:embed="rId336"/>
            </p:blipFill>
            <p:spPr>
              <a:xfrm>
                <a:off x="1585595" y="2880995"/>
                <a:ext cx="995680" cy="66675"/>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75" name="墨迹 174"/>
              <p14:cNvContentPartPr/>
              <p14:nvPr/>
            </p14:nvContentPartPr>
            <p14:xfrm>
              <a:off x="1680845" y="2914650"/>
              <a:ext cx="885825" cy="33020"/>
            </p14:xfrm>
          </p:contentPart>
        </mc:Choice>
        <mc:Fallback xmlns="">
          <p:pic>
            <p:nvPicPr>
              <p:cNvPr id="175" name="墨迹 174"/>
            </p:nvPicPr>
            <p:blipFill>
              <a:blip r:embed="rId338"/>
            </p:blipFill>
            <p:spPr>
              <a:xfrm>
                <a:off x="1680845" y="2914650"/>
                <a:ext cx="885825" cy="33020"/>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76" name="墨迹 175"/>
              <p14:cNvContentPartPr/>
              <p14:nvPr/>
            </p14:nvContentPartPr>
            <p14:xfrm>
              <a:off x="1123950" y="2924175"/>
              <a:ext cx="1566545" cy="33020"/>
            </p14:xfrm>
          </p:contentPart>
        </mc:Choice>
        <mc:Fallback xmlns="">
          <p:pic>
            <p:nvPicPr>
              <p:cNvPr id="176" name="墨迹 175"/>
            </p:nvPicPr>
            <p:blipFill>
              <a:blip r:embed="rId340"/>
            </p:blipFill>
            <p:spPr>
              <a:xfrm>
                <a:off x="1123950" y="2924175"/>
                <a:ext cx="1566545" cy="33020"/>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77" name="墨迹 176"/>
              <p14:cNvContentPartPr/>
              <p14:nvPr/>
            </p14:nvContentPartPr>
            <p14:xfrm>
              <a:off x="937895" y="3204845"/>
              <a:ext cx="2814955" cy="119380"/>
            </p14:xfrm>
          </p:contentPart>
        </mc:Choice>
        <mc:Fallback xmlns="">
          <p:pic>
            <p:nvPicPr>
              <p:cNvPr id="177" name="墨迹 176"/>
            </p:nvPicPr>
            <p:blipFill>
              <a:blip r:embed="rId342"/>
            </p:blipFill>
            <p:spPr>
              <a:xfrm>
                <a:off x="937895" y="3204845"/>
                <a:ext cx="2814955" cy="119380"/>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78" name="墨迹 177"/>
              <p14:cNvContentPartPr/>
              <p14:nvPr/>
            </p14:nvContentPartPr>
            <p14:xfrm>
              <a:off x="1838325" y="3200400"/>
              <a:ext cx="1809750" cy="42545"/>
            </p14:xfrm>
          </p:contentPart>
        </mc:Choice>
        <mc:Fallback xmlns="">
          <p:pic>
            <p:nvPicPr>
              <p:cNvPr id="178" name="墨迹 177"/>
            </p:nvPicPr>
            <p:blipFill>
              <a:blip r:embed="rId344"/>
            </p:blipFill>
            <p:spPr>
              <a:xfrm>
                <a:off x="1838325" y="3200400"/>
                <a:ext cx="1809750" cy="42545"/>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79" name="墨迹 178"/>
              <p14:cNvContentPartPr/>
              <p14:nvPr/>
            </p14:nvContentPartPr>
            <p14:xfrm>
              <a:off x="4581525" y="3209925"/>
              <a:ext cx="23495" cy="219075"/>
            </p14:xfrm>
          </p:contentPart>
        </mc:Choice>
        <mc:Fallback xmlns="">
          <p:pic>
            <p:nvPicPr>
              <p:cNvPr id="179" name="墨迹 178"/>
            </p:nvPicPr>
            <p:blipFill>
              <a:blip r:embed="rId346"/>
            </p:blipFill>
            <p:spPr>
              <a:xfrm>
                <a:off x="4581525" y="3209925"/>
                <a:ext cx="23495" cy="219075"/>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80" name="墨迹 179"/>
              <p14:cNvContentPartPr/>
              <p14:nvPr/>
            </p14:nvContentPartPr>
            <p14:xfrm>
              <a:off x="4738370" y="3281045"/>
              <a:ext cx="114300" cy="24130"/>
            </p14:xfrm>
          </p:contentPart>
        </mc:Choice>
        <mc:Fallback xmlns="">
          <p:pic>
            <p:nvPicPr>
              <p:cNvPr id="180" name="墨迹 179"/>
            </p:nvPicPr>
            <p:blipFill>
              <a:blip r:embed="rId348"/>
            </p:blipFill>
            <p:spPr>
              <a:xfrm>
                <a:off x="4738370" y="3281045"/>
                <a:ext cx="114300" cy="24130"/>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81" name="墨迹 180"/>
              <p14:cNvContentPartPr/>
              <p14:nvPr/>
            </p14:nvContentPartPr>
            <p14:xfrm>
              <a:off x="4914900" y="3119120"/>
              <a:ext cx="66675" cy="266700"/>
            </p14:xfrm>
          </p:contentPart>
        </mc:Choice>
        <mc:Fallback xmlns="">
          <p:pic>
            <p:nvPicPr>
              <p:cNvPr id="181" name="墨迹 180"/>
            </p:nvPicPr>
            <p:blipFill>
              <a:blip r:embed="rId350"/>
            </p:blipFill>
            <p:spPr>
              <a:xfrm>
                <a:off x="4914900" y="3119120"/>
                <a:ext cx="66675" cy="266700"/>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82" name="墨迹 181"/>
              <p14:cNvContentPartPr/>
              <p14:nvPr/>
            </p14:nvContentPartPr>
            <p14:xfrm>
              <a:off x="4890770" y="3209925"/>
              <a:ext cx="138430" cy="66675"/>
            </p14:xfrm>
          </p:contentPart>
        </mc:Choice>
        <mc:Fallback xmlns="">
          <p:pic>
            <p:nvPicPr>
              <p:cNvPr id="182" name="墨迹 181"/>
            </p:nvPicPr>
            <p:blipFill>
              <a:blip r:embed="rId352"/>
            </p:blipFill>
            <p:spPr>
              <a:xfrm>
                <a:off x="4890770" y="3209925"/>
                <a:ext cx="138430" cy="66675"/>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83" name="墨迹 182"/>
              <p14:cNvContentPartPr/>
              <p14:nvPr/>
            </p14:nvContentPartPr>
            <p14:xfrm>
              <a:off x="5062220" y="3181350"/>
              <a:ext cx="66675" cy="85725"/>
            </p14:xfrm>
          </p:contentPart>
        </mc:Choice>
        <mc:Fallback xmlns="">
          <p:pic>
            <p:nvPicPr>
              <p:cNvPr id="183" name="墨迹 182"/>
            </p:nvPicPr>
            <p:blipFill>
              <a:blip r:embed="rId354"/>
            </p:blipFill>
            <p:spPr>
              <a:xfrm>
                <a:off x="5062220" y="3181350"/>
                <a:ext cx="66675" cy="8572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84" name="墨迹 183"/>
              <p14:cNvContentPartPr/>
              <p14:nvPr/>
            </p14:nvContentPartPr>
            <p14:xfrm>
              <a:off x="5105400" y="3076575"/>
              <a:ext cx="95250" cy="166370"/>
            </p14:xfrm>
          </p:contentPart>
        </mc:Choice>
        <mc:Fallback xmlns="">
          <p:pic>
            <p:nvPicPr>
              <p:cNvPr id="184" name="墨迹 183"/>
            </p:nvPicPr>
            <p:blipFill>
              <a:blip r:embed="rId356"/>
            </p:blipFill>
            <p:spPr>
              <a:xfrm>
                <a:off x="5105400" y="3076575"/>
                <a:ext cx="95250" cy="166370"/>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85" name="墨迹 184"/>
              <p14:cNvContentPartPr/>
              <p14:nvPr/>
            </p14:nvContentPartPr>
            <p14:xfrm>
              <a:off x="5233670" y="2995295"/>
              <a:ext cx="119380" cy="214630"/>
            </p14:xfrm>
          </p:contentPart>
        </mc:Choice>
        <mc:Fallback xmlns="">
          <p:pic>
            <p:nvPicPr>
              <p:cNvPr id="185" name="墨迹 184"/>
            </p:nvPicPr>
            <p:blipFill>
              <a:blip r:embed="rId358"/>
            </p:blipFill>
            <p:spPr>
              <a:xfrm>
                <a:off x="5233670" y="2995295"/>
                <a:ext cx="119380" cy="214630"/>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86" name="墨迹 185"/>
              <p14:cNvContentPartPr/>
              <p14:nvPr/>
            </p14:nvContentPartPr>
            <p14:xfrm>
              <a:off x="5405120" y="3176270"/>
              <a:ext cx="9525" cy="360"/>
            </p14:xfrm>
          </p:contentPart>
        </mc:Choice>
        <mc:Fallback xmlns="">
          <p:pic>
            <p:nvPicPr>
              <p:cNvPr id="186" name="墨迹 185"/>
            </p:nvPicPr>
            <p:blipFill>
              <a:blip r:embed="rId167"/>
            </p:blipFill>
            <p:spPr>
              <a:xfrm>
                <a:off x="5405120" y="3176270"/>
                <a:ext cx="9525" cy="360"/>
              </a:xfrm>
              <a:prstGeom prst="rect"/>
            </p:spPr>
          </p:pic>
        </mc:Fallback>
      </mc:AlternateContent>
      <mc:AlternateContent xmlns:mc="http://schemas.openxmlformats.org/markup-compatibility/2006" xmlns:p14="http://schemas.microsoft.com/office/powerpoint/2010/main">
        <mc:Choice Requires="p14">
          <p:contentPart r:id="rId360" p14:bwMode="auto">
            <p14:nvContentPartPr>
              <p14:cNvPr id="187" name="墨迹 186"/>
              <p14:cNvContentPartPr/>
              <p14:nvPr/>
            </p14:nvContentPartPr>
            <p14:xfrm>
              <a:off x="1747520" y="3448050"/>
              <a:ext cx="862330" cy="109220"/>
            </p14:xfrm>
          </p:contentPart>
        </mc:Choice>
        <mc:Fallback xmlns="">
          <p:pic>
            <p:nvPicPr>
              <p:cNvPr id="187" name="墨迹 186"/>
            </p:nvPicPr>
            <p:blipFill>
              <a:blip r:embed="rId361"/>
            </p:blipFill>
            <p:spPr>
              <a:xfrm>
                <a:off x="1747520" y="3448050"/>
                <a:ext cx="862330" cy="109220"/>
              </a:xfrm>
              <a:prstGeom prst="rect"/>
            </p:spPr>
          </p:pic>
        </mc:Fallback>
      </mc:AlternateContent>
      <mc:AlternateContent xmlns:mc="http://schemas.openxmlformats.org/markup-compatibility/2006" xmlns:p14="http://schemas.microsoft.com/office/powerpoint/2010/main">
        <mc:Choice Requires="p14">
          <p:contentPart r:id="rId362" p14:bwMode="auto">
            <p14:nvContentPartPr>
              <p14:cNvPr id="188" name="墨迹 187"/>
              <p14:cNvContentPartPr/>
              <p14:nvPr/>
            </p14:nvContentPartPr>
            <p14:xfrm>
              <a:off x="2924175" y="3352800"/>
              <a:ext cx="161925" cy="161925"/>
            </p14:xfrm>
          </p:contentPart>
        </mc:Choice>
        <mc:Fallback xmlns="">
          <p:pic>
            <p:nvPicPr>
              <p:cNvPr id="188" name="墨迹 187"/>
            </p:nvPicPr>
            <p:blipFill>
              <a:blip r:embed="rId363"/>
            </p:blipFill>
            <p:spPr>
              <a:xfrm>
                <a:off x="2924175" y="3352800"/>
                <a:ext cx="161925" cy="161925"/>
              </a:xfrm>
              <a:prstGeom prst="rect"/>
            </p:spPr>
          </p:pic>
        </mc:Fallback>
      </mc:AlternateContent>
      <mc:AlternateContent xmlns:mc="http://schemas.openxmlformats.org/markup-compatibility/2006" xmlns:p14="http://schemas.microsoft.com/office/powerpoint/2010/main">
        <mc:Choice Requires="p14">
          <p:contentPart r:id="rId364" p14:bwMode="auto">
            <p14:nvContentPartPr>
              <p14:cNvPr id="189" name="墨迹 188"/>
              <p14:cNvContentPartPr/>
              <p14:nvPr/>
            </p14:nvContentPartPr>
            <p14:xfrm>
              <a:off x="2995295" y="3467100"/>
              <a:ext cx="19050" cy="128270"/>
            </p14:xfrm>
          </p:contentPart>
        </mc:Choice>
        <mc:Fallback xmlns="">
          <p:pic>
            <p:nvPicPr>
              <p:cNvPr id="189" name="墨迹 188"/>
            </p:nvPicPr>
            <p:blipFill>
              <a:blip r:embed="rId365"/>
            </p:blipFill>
            <p:spPr>
              <a:xfrm>
                <a:off x="2995295" y="3467100"/>
                <a:ext cx="19050" cy="128270"/>
              </a:xfrm>
              <a:prstGeom prst="rect"/>
            </p:spPr>
          </p:pic>
        </mc:Fallback>
      </mc:AlternateContent>
      <mc:AlternateContent xmlns:mc="http://schemas.openxmlformats.org/markup-compatibility/2006" xmlns:p14="http://schemas.microsoft.com/office/powerpoint/2010/main">
        <mc:Choice Requires="p14">
          <p:contentPart r:id="rId366" p14:bwMode="auto">
            <p14:nvContentPartPr>
              <p14:cNvPr id="190" name="墨迹 189"/>
              <p14:cNvContentPartPr/>
              <p14:nvPr/>
            </p14:nvContentPartPr>
            <p14:xfrm>
              <a:off x="2966720" y="3452495"/>
              <a:ext cx="43180" cy="57150"/>
            </p14:xfrm>
          </p:contentPart>
        </mc:Choice>
        <mc:Fallback xmlns="">
          <p:pic>
            <p:nvPicPr>
              <p:cNvPr id="190" name="墨迹 189"/>
            </p:nvPicPr>
            <p:blipFill>
              <a:blip r:embed="rId367"/>
            </p:blipFill>
            <p:spPr>
              <a:xfrm>
                <a:off x="2966720" y="3452495"/>
                <a:ext cx="43180" cy="57150"/>
              </a:xfrm>
              <a:prstGeom prst="rect"/>
            </p:spPr>
          </p:pic>
        </mc:Fallback>
      </mc:AlternateContent>
      <mc:AlternateContent xmlns:mc="http://schemas.openxmlformats.org/markup-compatibility/2006" xmlns:p14="http://schemas.microsoft.com/office/powerpoint/2010/main">
        <mc:Choice Requires="p14">
          <p:contentPart r:id="rId368" p14:bwMode="auto">
            <p14:nvContentPartPr>
              <p14:cNvPr id="191" name="墨迹 190"/>
              <p14:cNvContentPartPr/>
              <p14:nvPr/>
            </p14:nvContentPartPr>
            <p14:xfrm>
              <a:off x="3004820" y="3467100"/>
              <a:ext cx="57150" cy="19050"/>
            </p14:xfrm>
          </p:contentPart>
        </mc:Choice>
        <mc:Fallback xmlns="">
          <p:pic>
            <p:nvPicPr>
              <p:cNvPr id="191" name="墨迹 190"/>
            </p:nvPicPr>
            <p:blipFill>
              <a:blip r:embed="rId369"/>
            </p:blipFill>
            <p:spPr>
              <a:xfrm>
                <a:off x="3004820" y="3467100"/>
                <a:ext cx="57150" cy="19050"/>
              </a:xfrm>
              <a:prstGeom prst="rect"/>
            </p:spPr>
          </p:pic>
        </mc:Fallback>
      </mc:AlternateContent>
      <mc:AlternateContent xmlns:mc="http://schemas.openxmlformats.org/markup-compatibility/2006" xmlns:p14="http://schemas.microsoft.com/office/powerpoint/2010/main">
        <mc:Choice Requires="p14">
          <p:contentPart r:id="rId370" p14:bwMode="auto">
            <p14:nvContentPartPr>
              <p14:cNvPr id="192" name="墨迹 191"/>
              <p14:cNvContentPartPr/>
              <p14:nvPr/>
            </p14:nvContentPartPr>
            <p14:xfrm>
              <a:off x="4800600" y="3352800"/>
              <a:ext cx="118745" cy="147320"/>
            </p14:xfrm>
          </p:contentPart>
        </mc:Choice>
        <mc:Fallback xmlns="">
          <p:pic>
            <p:nvPicPr>
              <p:cNvPr id="192" name="墨迹 191"/>
            </p:nvPicPr>
            <p:blipFill>
              <a:blip r:embed="rId371"/>
            </p:blipFill>
            <p:spPr>
              <a:xfrm>
                <a:off x="4800600" y="3352800"/>
                <a:ext cx="118745" cy="147320"/>
              </a:xfrm>
              <a:prstGeom prst="rect"/>
            </p:spPr>
          </p:pic>
        </mc:Fallback>
      </mc:AlternateContent>
      <mc:AlternateContent xmlns:mc="http://schemas.openxmlformats.org/markup-compatibility/2006" xmlns:p14="http://schemas.microsoft.com/office/powerpoint/2010/main">
        <mc:Choice Requires="p14">
          <p:contentPart r:id="rId372" p14:bwMode="auto">
            <p14:nvContentPartPr>
              <p14:cNvPr id="193" name="墨迹 192"/>
              <p14:cNvContentPartPr/>
              <p14:nvPr/>
            </p14:nvContentPartPr>
            <p14:xfrm>
              <a:off x="4814570" y="3366770"/>
              <a:ext cx="109855" cy="104775"/>
            </p14:xfrm>
          </p:contentPart>
        </mc:Choice>
        <mc:Fallback xmlns="">
          <p:pic>
            <p:nvPicPr>
              <p:cNvPr id="193" name="墨迹 192"/>
            </p:nvPicPr>
            <p:blipFill>
              <a:blip r:embed="rId373"/>
            </p:blipFill>
            <p:spPr>
              <a:xfrm>
                <a:off x="4814570" y="3366770"/>
                <a:ext cx="109855" cy="104775"/>
              </a:xfrm>
              <a:prstGeom prst="rect"/>
            </p:spPr>
          </p:pic>
        </mc:Fallback>
      </mc:AlternateContent>
      <mc:AlternateContent xmlns:mc="http://schemas.openxmlformats.org/markup-compatibility/2006" xmlns:p14="http://schemas.microsoft.com/office/powerpoint/2010/main">
        <mc:Choice Requires="p14">
          <p:contentPart r:id="rId374" p14:bwMode="auto">
            <p14:nvContentPartPr>
              <p14:cNvPr id="194" name="墨迹 193"/>
              <p14:cNvContentPartPr/>
              <p14:nvPr/>
            </p14:nvContentPartPr>
            <p14:xfrm>
              <a:off x="4810125" y="3366770"/>
              <a:ext cx="133350" cy="119380"/>
            </p14:xfrm>
          </p:contentPart>
        </mc:Choice>
        <mc:Fallback xmlns="">
          <p:pic>
            <p:nvPicPr>
              <p:cNvPr id="194" name="墨迹 193"/>
            </p:nvPicPr>
            <p:blipFill>
              <a:blip r:embed="rId375"/>
            </p:blipFill>
            <p:spPr>
              <a:xfrm>
                <a:off x="4810125" y="3366770"/>
                <a:ext cx="133350" cy="119380"/>
              </a:xfrm>
              <a:prstGeom prst="rect"/>
            </p:spPr>
          </p:pic>
        </mc:Fallback>
      </mc:AlternateContent>
      <mc:AlternateContent xmlns:mc="http://schemas.openxmlformats.org/markup-compatibility/2006" xmlns:p14="http://schemas.microsoft.com/office/powerpoint/2010/main">
        <mc:Choice Requires="p14">
          <p:contentPart r:id="rId376" p14:bwMode="auto">
            <p14:nvContentPartPr>
              <p14:cNvPr id="195" name="墨迹 194"/>
              <p14:cNvContentPartPr/>
              <p14:nvPr/>
            </p14:nvContentPartPr>
            <p14:xfrm>
              <a:off x="4838700" y="3352800"/>
              <a:ext cx="109220" cy="104775"/>
            </p14:xfrm>
          </p:contentPart>
        </mc:Choice>
        <mc:Fallback xmlns="">
          <p:pic>
            <p:nvPicPr>
              <p:cNvPr id="195" name="墨迹 194"/>
            </p:nvPicPr>
            <p:blipFill>
              <a:blip r:embed="rId377"/>
            </p:blipFill>
            <p:spPr>
              <a:xfrm>
                <a:off x="4838700" y="3352800"/>
                <a:ext cx="109220" cy="104775"/>
              </a:xfrm>
              <a:prstGeom prst="rect"/>
            </p:spPr>
          </p:pic>
        </mc:Fallback>
      </mc:AlternateContent>
      <mc:AlternateContent xmlns:mc="http://schemas.openxmlformats.org/markup-compatibility/2006" xmlns:p14="http://schemas.microsoft.com/office/powerpoint/2010/main">
        <mc:Choice Requires="p14">
          <p:contentPart r:id="rId378" p14:bwMode="auto">
            <p14:nvContentPartPr>
              <p14:cNvPr id="196" name="墨迹 195"/>
              <p14:cNvContentPartPr/>
              <p14:nvPr/>
            </p14:nvContentPartPr>
            <p14:xfrm>
              <a:off x="4819650" y="3352800"/>
              <a:ext cx="99695" cy="104775"/>
            </p14:xfrm>
          </p:contentPart>
        </mc:Choice>
        <mc:Fallback xmlns="">
          <p:pic>
            <p:nvPicPr>
              <p:cNvPr id="196" name="墨迹 195"/>
            </p:nvPicPr>
            <p:blipFill>
              <a:blip r:embed="rId379"/>
            </p:blipFill>
            <p:spPr>
              <a:xfrm>
                <a:off x="4819650" y="3352800"/>
                <a:ext cx="99695" cy="104775"/>
              </a:xfrm>
              <a:prstGeom prst="rect"/>
            </p:spPr>
          </p:pic>
        </mc:Fallback>
      </mc:AlternateContent>
      <mc:AlternateContent xmlns:mc="http://schemas.openxmlformats.org/markup-compatibility/2006" xmlns:p14="http://schemas.microsoft.com/office/powerpoint/2010/main">
        <mc:Choice Requires="p14">
          <p:contentPart r:id="rId380" p14:bwMode="auto">
            <p14:nvContentPartPr>
              <p14:cNvPr id="197" name="墨迹 196"/>
              <p14:cNvContentPartPr/>
              <p14:nvPr/>
            </p14:nvContentPartPr>
            <p14:xfrm>
              <a:off x="4862195" y="3505200"/>
              <a:ext cx="71755" cy="156845"/>
            </p14:xfrm>
          </p:contentPart>
        </mc:Choice>
        <mc:Fallback xmlns="">
          <p:pic>
            <p:nvPicPr>
              <p:cNvPr id="197" name="墨迹 196"/>
            </p:nvPicPr>
            <p:blipFill>
              <a:blip r:embed="rId381"/>
            </p:blipFill>
            <p:spPr>
              <a:xfrm>
                <a:off x="4862195" y="3505200"/>
                <a:ext cx="71755" cy="156845"/>
              </a:xfrm>
              <a:prstGeom prst="rect"/>
            </p:spPr>
          </p:pic>
        </mc:Fallback>
      </mc:AlternateContent>
      <mc:AlternateContent xmlns:mc="http://schemas.openxmlformats.org/markup-compatibility/2006" xmlns:p14="http://schemas.microsoft.com/office/powerpoint/2010/main">
        <mc:Choice Requires="p14">
          <p:contentPart r:id="rId382" p14:bwMode="auto">
            <p14:nvContentPartPr>
              <p14:cNvPr id="198" name="墨迹 197"/>
              <p14:cNvContentPartPr/>
              <p14:nvPr/>
            </p14:nvContentPartPr>
            <p14:xfrm>
              <a:off x="4871720" y="3552825"/>
              <a:ext cx="71755" cy="13970"/>
            </p14:xfrm>
          </p:contentPart>
        </mc:Choice>
        <mc:Fallback xmlns="">
          <p:pic>
            <p:nvPicPr>
              <p:cNvPr id="198" name="墨迹 197"/>
            </p:nvPicPr>
            <p:blipFill>
              <a:blip r:embed="rId383"/>
            </p:blipFill>
            <p:spPr>
              <a:xfrm>
                <a:off x="4871720" y="3552825"/>
                <a:ext cx="71755" cy="13970"/>
              </a:xfrm>
              <a:prstGeom prst="rect"/>
            </p:spPr>
          </p:pic>
        </mc:Fallback>
      </mc:AlternateContent>
      <mc:AlternateContent xmlns:mc="http://schemas.openxmlformats.org/markup-compatibility/2006" xmlns:p14="http://schemas.microsoft.com/office/powerpoint/2010/main">
        <mc:Choice Requires="p14">
          <p:contentPart r:id="rId384" p14:bwMode="auto">
            <p14:nvContentPartPr>
              <p14:cNvPr id="199" name="墨迹 198"/>
              <p14:cNvContentPartPr/>
              <p14:nvPr/>
            </p14:nvContentPartPr>
            <p14:xfrm>
              <a:off x="661670" y="3600450"/>
              <a:ext cx="95250" cy="409575"/>
            </p14:xfrm>
          </p:contentPart>
        </mc:Choice>
        <mc:Fallback xmlns="">
          <p:pic>
            <p:nvPicPr>
              <p:cNvPr id="199" name="墨迹 198"/>
            </p:nvPicPr>
            <p:blipFill>
              <a:blip r:embed="rId385"/>
            </p:blipFill>
            <p:spPr>
              <a:xfrm>
                <a:off x="661670" y="3600450"/>
                <a:ext cx="95250" cy="409575"/>
              </a:xfrm>
              <a:prstGeom prst="rect"/>
            </p:spPr>
          </p:pic>
        </mc:Fallback>
      </mc:AlternateContent>
      <mc:AlternateContent xmlns:mc="http://schemas.openxmlformats.org/markup-compatibility/2006" xmlns:p14="http://schemas.microsoft.com/office/powerpoint/2010/main">
        <mc:Choice Requires="p14">
          <p:contentPart r:id="rId386" p14:bwMode="auto">
            <p14:nvContentPartPr>
              <p14:cNvPr id="200" name="墨迹 199"/>
              <p14:cNvContentPartPr/>
              <p14:nvPr/>
            </p14:nvContentPartPr>
            <p14:xfrm>
              <a:off x="690245" y="4023995"/>
              <a:ext cx="95250" cy="1238250"/>
            </p14:xfrm>
          </p:contentPart>
        </mc:Choice>
        <mc:Fallback xmlns="">
          <p:pic>
            <p:nvPicPr>
              <p:cNvPr id="200" name="墨迹 199"/>
            </p:nvPicPr>
            <p:blipFill>
              <a:blip r:embed="rId387"/>
            </p:blipFill>
            <p:spPr>
              <a:xfrm>
                <a:off x="690245" y="4023995"/>
                <a:ext cx="95250" cy="1238250"/>
              </a:xfrm>
              <a:prstGeom prst="rect"/>
            </p:spPr>
          </p:pic>
        </mc:Fallback>
      </mc:AlternateContent>
      <mc:AlternateContent xmlns:mc="http://schemas.openxmlformats.org/markup-compatibility/2006" xmlns:p14="http://schemas.microsoft.com/office/powerpoint/2010/main">
        <mc:Choice Requires="p14">
          <p:contentPart r:id="rId388" p14:bwMode="auto">
            <p14:nvContentPartPr>
              <p14:cNvPr id="201" name="墨迹 200"/>
              <p14:cNvContentPartPr/>
              <p14:nvPr/>
            </p14:nvContentPartPr>
            <p14:xfrm>
              <a:off x="657225" y="5481320"/>
              <a:ext cx="80645" cy="271780"/>
            </p14:xfrm>
          </p:contentPart>
        </mc:Choice>
        <mc:Fallback xmlns="">
          <p:pic>
            <p:nvPicPr>
              <p:cNvPr id="201" name="墨迹 200"/>
            </p:nvPicPr>
            <p:blipFill>
              <a:blip r:embed="rId389"/>
            </p:blipFill>
            <p:spPr>
              <a:xfrm>
                <a:off x="657225" y="5481320"/>
                <a:ext cx="80645" cy="271780"/>
              </a:xfrm>
              <a:prstGeom prst="rect"/>
            </p:spPr>
          </p:pic>
        </mc:Fallback>
      </mc:AlternateContent>
      <mc:AlternateContent xmlns:mc="http://schemas.openxmlformats.org/markup-compatibility/2006" xmlns:p14="http://schemas.microsoft.com/office/powerpoint/2010/main">
        <mc:Choice Requires="p14">
          <p:contentPart r:id="rId390" p14:bwMode="auto">
            <p14:nvContentPartPr>
              <p14:cNvPr id="202" name="墨迹 201"/>
              <p14:cNvContentPartPr/>
              <p14:nvPr/>
            </p14:nvContentPartPr>
            <p14:xfrm>
              <a:off x="652145" y="5772150"/>
              <a:ext cx="19050" cy="409575"/>
            </p14:xfrm>
          </p:contentPart>
        </mc:Choice>
        <mc:Fallback xmlns="">
          <p:pic>
            <p:nvPicPr>
              <p:cNvPr id="202" name="墨迹 201"/>
            </p:nvPicPr>
            <p:blipFill>
              <a:blip r:embed="rId391"/>
            </p:blipFill>
            <p:spPr>
              <a:xfrm>
                <a:off x="652145" y="5772150"/>
                <a:ext cx="19050" cy="409575"/>
              </a:xfrm>
              <a:prstGeom prst="rect"/>
            </p:spPr>
          </p:pic>
        </mc:Fallback>
      </mc:AlternateContent>
      <mc:AlternateContent xmlns:mc="http://schemas.openxmlformats.org/markup-compatibility/2006" xmlns:p14="http://schemas.microsoft.com/office/powerpoint/2010/main">
        <mc:Choice Requires="p14">
          <p:contentPart r:id="rId392" p14:bwMode="auto">
            <p14:nvContentPartPr>
              <p14:cNvPr id="203" name="墨迹 202"/>
              <p14:cNvContentPartPr/>
              <p14:nvPr/>
            </p14:nvContentPartPr>
            <p14:xfrm>
              <a:off x="1890395" y="5986145"/>
              <a:ext cx="986155" cy="57150"/>
            </p14:xfrm>
          </p:contentPart>
        </mc:Choice>
        <mc:Fallback xmlns="">
          <p:pic>
            <p:nvPicPr>
              <p:cNvPr id="203" name="墨迹 202"/>
            </p:nvPicPr>
            <p:blipFill>
              <a:blip r:embed="rId393"/>
            </p:blipFill>
            <p:spPr>
              <a:xfrm>
                <a:off x="1890395" y="5986145"/>
                <a:ext cx="986155" cy="57150"/>
              </a:xfrm>
              <a:prstGeom prst="rect"/>
            </p:spPr>
          </p:pic>
        </mc:Fallback>
      </mc:AlternateContent>
      <mc:AlternateContent xmlns:mc="http://schemas.openxmlformats.org/markup-compatibility/2006" xmlns:p14="http://schemas.microsoft.com/office/powerpoint/2010/main">
        <mc:Choice Requires="p14">
          <p:contentPart r:id="rId394" p14:bwMode="auto">
            <p14:nvContentPartPr>
              <p14:cNvPr id="204" name="墨迹 203"/>
              <p14:cNvContentPartPr/>
              <p14:nvPr/>
            </p14:nvContentPartPr>
            <p14:xfrm>
              <a:off x="7005320" y="5490845"/>
              <a:ext cx="186055" cy="252730"/>
            </p14:xfrm>
          </p:contentPart>
        </mc:Choice>
        <mc:Fallback xmlns="">
          <p:pic>
            <p:nvPicPr>
              <p:cNvPr id="204" name="墨迹 203"/>
            </p:nvPicPr>
            <p:blipFill>
              <a:blip r:embed="rId395"/>
            </p:blipFill>
            <p:spPr>
              <a:xfrm>
                <a:off x="7005320" y="5490845"/>
                <a:ext cx="186055" cy="25273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05" name="墨迹 204"/>
              <p14:cNvContentPartPr/>
              <p14:nvPr/>
            </p14:nvContentPartPr>
            <p14:xfrm>
              <a:off x="7058025" y="5495925"/>
              <a:ext cx="142875" cy="271145"/>
            </p14:xfrm>
          </p:contentPart>
        </mc:Choice>
        <mc:Fallback xmlns="">
          <p:pic>
            <p:nvPicPr>
              <p:cNvPr id="205" name="墨迹 204"/>
            </p:nvPicPr>
            <p:blipFill>
              <a:blip r:embed="rId397"/>
            </p:blipFill>
            <p:spPr>
              <a:xfrm>
                <a:off x="7058025" y="5495925"/>
                <a:ext cx="142875" cy="271145"/>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06" name="墨迹 205"/>
              <p14:cNvContentPartPr/>
              <p14:nvPr/>
            </p14:nvContentPartPr>
            <p14:xfrm>
              <a:off x="7043420" y="5600700"/>
              <a:ext cx="52705" cy="90170"/>
            </p14:xfrm>
          </p:contentPart>
        </mc:Choice>
        <mc:Fallback xmlns="">
          <p:pic>
            <p:nvPicPr>
              <p:cNvPr id="206" name="墨迹 205"/>
            </p:nvPicPr>
            <p:blipFill>
              <a:blip r:embed="rId399"/>
            </p:blipFill>
            <p:spPr>
              <a:xfrm>
                <a:off x="7043420" y="5600700"/>
                <a:ext cx="52705" cy="90170"/>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07" name="墨迹 206"/>
              <p14:cNvContentPartPr/>
              <p14:nvPr/>
            </p14:nvContentPartPr>
            <p14:xfrm>
              <a:off x="7077075" y="5519420"/>
              <a:ext cx="4445" cy="14605"/>
            </p14:xfrm>
          </p:contentPart>
        </mc:Choice>
        <mc:Fallback xmlns="">
          <p:pic>
            <p:nvPicPr>
              <p:cNvPr id="207" name="墨迹 206"/>
            </p:nvPicPr>
            <p:blipFill>
              <a:blip r:embed="rId401"/>
            </p:blipFill>
            <p:spPr>
              <a:xfrm>
                <a:off x="7077075" y="5519420"/>
                <a:ext cx="4445" cy="14605"/>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08" name="墨迹 207"/>
              <p14:cNvContentPartPr/>
              <p14:nvPr/>
            </p14:nvContentPartPr>
            <p14:xfrm>
              <a:off x="6943725" y="5495925"/>
              <a:ext cx="123825" cy="223520"/>
            </p14:xfrm>
          </p:contentPart>
        </mc:Choice>
        <mc:Fallback xmlns="">
          <p:pic>
            <p:nvPicPr>
              <p:cNvPr id="208" name="墨迹 207"/>
            </p:nvPicPr>
            <p:blipFill>
              <a:blip r:embed="rId403"/>
            </p:blipFill>
            <p:spPr>
              <a:xfrm>
                <a:off x="6943725" y="5495925"/>
                <a:ext cx="123825" cy="223520"/>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09" name="墨迹 208"/>
              <p14:cNvContentPartPr/>
              <p14:nvPr/>
            </p14:nvContentPartPr>
            <p14:xfrm>
              <a:off x="6962775" y="5386070"/>
              <a:ext cx="109220" cy="157480"/>
            </p14:xfrm>
          </p:contentPart>
        </mc:Choice>
        <mc:Fallback xmlns="">
          <p:pic>
            <p:nvPicPr>
              <p:cNvPr id="209" name="墨迹 208"/>
            </p:nvPicPr>
            <p:blipFill>
              <a:blip r:embed="rId405"/>
            </p:blipFill>
            <p:spPr>
              <a:xfrm>
                <a:off x="6962775" y="5386070"/>
                <a:ext cx="109220" cy="157480"/>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10" name="墨迹 209"/>
              <p14:cNvContentPartPr/>
              <p14:nvPr/>
            </p14:nvContentPartPr>
            <p14:xfrm>
              <a:off x="6881495" y="5405120"/>
              <a:ext cx="119380" cy="104775"/>
            </p14:xfrm>
          </p:contentPart>
        </mc:Choice>
        <mc:Fallback xmlns="">
          <p:pic>
            <p:nvPicPr>
              <p:cNvPr id="210" name="墨迹 209"/>
            </p:nvPicPr>
            <p:blipFill>
              <a:blip r:embed="rId407"/>
            </p:blipFill>
            <p:spPr>
              <a:xfrm>
                <a:off x="6881495" y="5405120"/>
                <a:ext cx="119380" cy="104775"/>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11" name="墨迹 210"/>
              <p14:cNvContentPartPr/>
              <p14:nvPr/>
            </p14:nvContentPartPr>
            <p14:xfrm>
              <a:off x="6915150" y="5276850"/>
              <a:ext cx="80645" cy="152400"/>
            </p14:xfrm>
          </p:contentPart>
        </mc:Choice>
        <mc:Fallback xmlns="">
          <p:pic>
            <p:nvPicPr>
              <p:cNvPr id="211" name="墨迹 210"/>
            </p:nvPicPr>
            <p:blipFill>
              <a:blip r:embed="rId409"/>
            </p:blipFill>
            <p:spPr>
              <a:xfrm>
                <a:off x="6915150" y="5276850"/>
                <a:ext cx="80645" cy="152400"/>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12" name="墨迹 211"/>
              <p14:cNvContentPartPr/>
              <p14:nvPr/>
            </p14:nvContentPartPr>
            <p14:xfrm>
              <a:off x="6910070" y="5281295"/>
              <a:ext cx="71755" cy="138430"/>
            </p14:xfrm>
          </p:contentPart>
        </mc:Choice>
        <mc:Fallback xmlns="">
          <p:pic>
            <p:nvPicPr>
              <p:cNvPr id="212" name="墨迹 211"/>
            </p:nvPicPr>
            <p:blipFill>
              <a:blip r:embed="rId411"/>
            </p:blipFill>
            <p:spPr>
              <a:xfrm>
                <a:off x="6910070" y="5281295"/>
                <a:ext cx="71755" cy="138430"/>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13" name="墨迹 212"/>
              <p14:cNvContentPartPr/>
              <p14:nvPr/>
            </p14:nvContentPartPr>
            <p14:xfrm>
              <a:off x="6953250" y="5257800"/>
              <a:ext cx="85725" cy="114300"/>
            </p14:xfrm>
          </p:contentPart>
        </mc:Choice>
        <mc:Fallback xmlns="">
          <p:pic>
            <p:nvPicPr>
              <p:cNvPr id="213" name="墨迹 212"/>
            </p:nvPicPr>
            <p:blipFill>
              <a:blip r:embed="rId413"/>
            </p:blipFill>
            <p:spPr>
              <a:xfrm>
                <a:off x="6953250" y="5257800"/>
                <a:ext cx="85725" cy="114300"/>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14" name="墨迹 213"/>
              <p14:cNvContentPartPr/>
              <p14:nvPr/>
            </p14:nvContentPartPr>
            <p14:xfrm>
              <a:off x="7005320" y="5238750"/>
              <a:ext cx="104775" cy="23495"/>
            </p14:xfrm>
          </p:contentPart>
        </mc:Choice>
        <mc:Fallback xmlns="">
          <p:pic>
            <p:nvPicPr>
              <p:cNvPr id="214" name="墨迹 213"/>
            </p:nvPicPr>
            <p:blipFill>
              <a:blip r:embed="rId415"/>
            </p:blipFill>
            <p:spPr>
              <a:xfrm>
                <a:off x="7005320" y="5238750"/>
                <a:ext cx="104775" cy="23495"/>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15" name="墨迹 214"/>
              <p14:cNvContentPartPr/>
              <p14:nvPr/>
            </p14:nvContentPartPr>
            <p14:xfrm>
              <a:off x="7134225" y="5128895"/>
              <a:ext cx="185420" cy="243205"/>
            </p14:xfrm>
          </p:contentPart>
        </mc:Choice>
        <mc:Fallback xmlns="">
          <p:pic>
            <p:nvPicPr>
              <p:cNvPr id="215" name="墨迹 214"/>
            </p:nvPicPr>
            <p:blipFill>
              <a:blip r:embed="rId417"/>
            </p:blipFill>
            <p:spPr>
              <a:xfrm>
                <a:off x="7134225" y="5128895"/>
                <a:ext cx="185420" cy="243205"/>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16" name="墨迹 215"/>
              <p14:cNvContentPartPr/>
              <p14:nvPr/>
            </p14:nvContentPartPr>
            <p14:xfrm>
              <a:off x="6719570" y="5133975"/>
              <a:ext cx="342900" cy="581025"/>
            </p14:xfrm>
          </p:contentPart>
        </mc:Choice>
        <mc:Fallback xmlns="">
          <p:pic>
            <p:nvPicPr>
              <p:cNvPr id="216" name="墨迹 215"/>
            </p:nvPicPr>
            <p:blipFill>
              <a:blip r:embed="rId419"/>
            </p:blipFill>
            <p:spPr>
              <a:xfrm>
                <a:off x="6719570" y="5133975"/>
                <a:ext cx="342900" cy="581025"/>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17" name="墨迹 216"/>
              <p14:cNvContentPartPr/>
              <p14:nvPr/>
            </p14:nvContentPartPr>
            <p14:xfrm>
              <a:off x="6705600" y="5748020"/>
              <a:ext cx="1061720" cy="290830"/>
            </p14:xfrm>
          </p:contentPart>
        </mc:Choice>
        <mc:Fallback xmlns="">
          <p:pic>
            <p:nvPicPr>
              <p:cNvPr id="217" name="墨迹 216"/>
            </p:nvPicPr>
            <p:blipFill>
              <a:blip r:embed="rId421"/>
            </p:blipFill>
            <p:spPr>
              <a:xfrm>
                <a:off x="6705600" y="5748020"/>
                <a:ext cx="1061720" cy="290830"/>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218" name="墨迹 217"/>
              <p14:cNvContentPartPr/>
              <p14:nvPr/>
            </p14:nvContentPartPr>
            <p14:xfrm>
              <a:off x="7400925" y="5490845"/>
              <a:ext cx="466725" cy="471805"/>
            </p14:xfrm>
          </p:contentPart>
        </mc:Choice>
        <mc:Fallback xmlns="">
          <p:pic>
            <p:nvPicPr>
              <p:cNvPr id="218" name="墨迹 217"/>
            </p:nvPicPr>
            <p:blipFill>
              <a:blip r:embed="rId423"/>
            </p:blipFill>
            <p:spPr>
              <a:xfrm>
                <a:off x="7400925" y="5490845"/>
                <a:ext cx="466725" cy="471805"/>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219" name="墨迹 218"/>
              <p14:cNvContentPartPr/>
              <p14:nvPr/>
            </p14:nvContentPartPr>
            <p14:xfrm>
              <a:off x="7243445" y="5205095"/>
              <a:ext cx="57150" cy="205105"/>
            </p14:xfrm>
          </p:contentPart>
        </mc:Choice>
        <mc:Fallback xmlns="">
          <p:pic>
            <p:nvPicPr>
              <p:cNvPr id="219" name="墨迹 218"/>
            </p:nvPicPr>
            <p:blipFill>
              <a:blip r:embed="rId425"/>
            </p:blipFill>
            <p:spPr>
              <a:xfrm>
                <a:off x="7243445" y="5205095"/>
                <a:ext cx="57150" cy="205105"/>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20" name="墨迹 219"/>
              <p14:cNvContentPartPr/>
              <p14:nvPr/>
            </p14:nvContentPartPr>
            <p14:xfrm>
              <a:off x="7014845" y="5543550"/>
              <a:ext cx="119380" cy="180975"/>
            </p14:xfrm>
          </p:contentPart>
        </mc:Choice>
        <mc:Fallback xmlns="">
          <p:pic>
            <p:nvPicPr>
              <p:cNvPr id="220" name="墨迹 219"/>
            </p:nvPicPr>
            <p:blipFill>
              <a:blip r:embed="rId427"/>
            </p:blipFill>
            <p:spPr>
              <a:xfrm>
                <a:off x="7014845" y="5543550"/>
                <a:ext cx="119380" cy="180975"/>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221" name="墨迹 220"/>
              <p14:cNvContentPartPr/>
              <p14:nvPr/>
            </p14:nvContentPartPr>
            <p14:xfrm>
              <a:off x="7029450" y="5514975"/>
              <a:ext cx="128270" cy="242570"/>
            </p14:xfrm>
          </p:contentPart>
        </mc:Choice>
        <mc:Fallback xmlns="">
          <p:pic>
            <p:nvPicPr>
              <p:cNvPr id="221" name="墨迹 220"/>
            </p:nvPicPr>
            <p:blipFill>
              <a:blip r:embed="rId429"/>
            </p:blipFill>
            <p:spPr>
              <a:xfrm>
                <a:off x="7029450" y="5514975"/>
                <a:ext cx="128270" cy="242570"/>
              </a:xfrm>
              <a:prstGeom prst="rect"/>
            </p:spPr>
          </p:pic>
        </mc:Fallback>
      </mc:AlternateContent>
      <mc:AlternateContent xmlns:mc="http://schemas.openxmlformats.org/markup-compatibility/2006" xmlns:p14="http://schemas.microsoft.com/office/powerpoint/2010/main">
        <mc:Choice Requires="p14">
          <p:contentPart r:id="rId430" p14:bwMode="auto">
            <p14:nvContentPartPr>
              <p14:cNvPr id="222" name="墨迹 221"/>
              <p14:cNvContentPartPr/>
              <p14:nvPr/>
            </p14:nvContentPartPr>
            <p14:xfrm>
              <a:off x="7029450" y="5528945"/>
              <a:ext cx="133350" cy="190500"/>
            </p14:xfrm>
          </p:contentPart>
        </mc:Choice>
        <mc:Fallback xmlns="">
          <p:pic>
            <p:nvPicPr>
              <p:cNvPr id="222" name="墨迹 221"/>
            </p:nvPicPr>
            <p:blipFill>
              <a:blip r:embed="rId431"/>
            </p:blipFill>
            <p:spPr>
              <a:xfrm>
                <a:off x="7029450" y="5528945"/>
                <a:ext cx="133350" cy="190500"/>
              </a:xfrm>
              <a:prstGeom prst="rect"/>
            </p:spPr>
          </p:pic>
        </mc:Fallback>
      </mc:AlternateContent>
      <mc:AlternateContent xmlns:mc="http://schemas.openxmlformats.org/markup-compatibility/2006" xmlns:p14="http://schemas.microsoft.com/office/powerpoint/2010/main">
        <mc:Choice Requires="p14">
          <p:contentPart r:id="rId432" p14:bwMode="auto">
            <p14:nvContentPartPr>
              <p14:cNvPr id="223" name="墨迹 222"/>
              <p14:cNvContentPartPr/>
              <p14:nvPr/>
            </p14:nvContentPartPr>
            <p14:xfrm>
              <a:off x="6986270" y="5528945"/>
              <a:ext cx="167005" cy="176530"/>
            </p14:xfrm>
          </p:contentPart>
        </mc:Choice>
        <mc:Fallback xmlns="">
          <p:pic>
            <p:nvPicPr>
              <p:cNvPr id="223" name="墨迹 222"/>
            </p:nvPicPr>
            <p:blipFill>
              <a:blip r:embed="rId433"/>
            </p:blipFill>
            <p:spPr>
              <a:xfrm>
                <a:off x="6986270" y="5528945"/>
                <a:ext cx="167005" cy="176530"/>
              </a:xfrm>
              <a:prstGeom prst="rect"/>
            </p:spPr>
          </p:pic>
        </mc:Fallback>
      </mc:AlternateContent>
      <mc:AlternateContent xmlns:mc="http://schemas.openxmlformats.org/markup-compatibility/2006" xmlns:p14="http://schemas.microsoft.com/office/powerpoint/2010/main">
        <mc:Choice Requires="p14">
          <p:contentPart r:id="rId434" p14:bwMode="auto">
            <p14:nvContentPartPr>
              <p14:cNvPr id="224" name="墨迹 223"/>
              <p14:cNvContentPartPr/>
              <p14:nvPr/>
            </p14:nvContentPartPr>
            <p14:xfrm>
              <a:off x="7110095" y="5210175"/>
              <a:ext cx="66675" cy="61595"/>
            </p14:xfrm>
          </p:contentPart>
        </mc:Choice>
        <mc:Fallback xmlns="">
          <p:pic>
            <p:nvPicPr>
              <p:cNvPr id="224" name="墨迹 223"/>
            </p:nvPicPr>
            <p:blipFill>
              <a:blip r:embed="rId435"/>
            </p:blipFill>
            <p:spPr>
              <a:xfrm>
                <a:off x="7110095" y="5210175"/>
                <a:ext cx="66675" cy="61595"/>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225" name="墨迹 224"/>
              <p14:cNvContentPartPr/>
              <p14:nvPr/>
            </p14:nvContentPartPr>
            <p14:xfrm>
              <a:off x="7138670" y="5271770"/>
              <a:ext cx="38100" cy="76200"/>
            </p14:xfrm>
          </p:contentPart>
        </mc:Choice>
        <mc:Fallback xmlns="">
          <p:pic>
            <p:nvPicPr>
              <p:cNvPr id="225" name="墨迹 224"/>
            </p:nvPicPr>
            <p:blipFill>
              <a:blip r:embed="rId437"/>
            </p:blipFill>
            <p:spPr>
              <a:xfrm>
                <a:off x="7138670" y="5271770"/>
                <a:ext cx="38100" cy="76200"/>
              </a:xfrm>
              <a:prstGeom prst="rect"/>
            </p:spPr>
          </p:pic>
        </mc:Fallback>
      </mc:AlternateContent>
      <mc:AlternateContent xmlns:mc="http://schemas.openxmlformats.org/markup-compatibility/2006" xmlns:p14="http://schemas.microsoft.com/office/powerpoint/2010/main">
        <mc:Choice Requires="p14">
          <p:contentPart r:id="rId438" p14:bwMode="auto">
            <p14:nvContentPartPr>
              <p14:cNvPr id="226" name="墨迹 225"/>
              <p14:cNvContentPartPr/>
              <p14:nvPr/>
            </p14:nvContentPartPr>
            <p14:xfrm>
              <a:off x="7124700" y="5257800"/>
              <a:ext cx="38100" cy="90170"/>
            </p14:xfrm>
          </p:contentPart>
        </mc:Choice>
        <mc:Fallback xmlns="">
          <p:pic>
            <p:nvPicPr>
              <p:cNvPr id="226" name="墨迹 225"/>
            </p:nvPicPr>
            <p:blipFill>
              <a:blip r:embed="rId439"/>
            </p:blipFill>
            <p:spPr>
              <a:xfrm>
                <a:off x="7124700" y="5257800"/>
                <a:ext cx="38100" cy="90170"/>
              </a:xfrm>
              <a:prstGeom prst="rect"/>
            </p:spPr>
          </p:pic>
        </mc:Fallback>
      </mc:AlternateContent>
      <mc:AlternateContent xmlns:mc="http://schemas.openxmlformats.org/markup-compatibility/2006" xmlns:p14="http://schemas.microsoft.com/office/powerpoint/2010/main">
        <mc:Choice Requires="p14">
          <p:contentPart r:id="rId440" p14:bwMode="auto">
            <p14:nvContentPartPr>
              <p14:cNvPr id="227" name="墨迹 226"/>
              <p14:cNvContentPartPr/>
              <p14:nvPr/>
            </p14:nvContentPartPr>
            <p14:xfrm>
              <a:off x="6991350" y="5519420"/>
              <a:ext cx="171450" cy="209550"/>
            </p14:xfrm>
          </p:contentPart>
        </mc:Choice>
        <mc:Fallback xmlns="">
          <p:pic>
            <p:nvPicPr>
              <p:cNvPr id="227" name="墨迹 226"/>
            </p:nvPicPr>
            <p:blipFill>
              <a:blip r:embed="rId441"/>
            </p:blipFill>
            <p:spPr>
              <a:xfrm>
                <a:off x="6991350" y="5519420"/>
                <a:ext cx="171450" cy="209550"/>
              </a:xfrm>
              <a:prstGeom prst="rect"/>
            </p:spPr>
          </p:pic>
        </mc:Fallback>
      </mc:AlternateContent>
    </p:spTree>
    <p:custDataLst>
      <p:tags r:id="rId44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3" name="内容占位符 2"/>
          <p:cNvSpPr/>
          <p:nvPr>
            <p:ph idx="1"/>
          </p:nvPr>
        </p:nvSpPr>
        <p:spPr/>
        <p:txBody>
          <a:bodyPr/>
          <a:p>
            <a:r>
              <a:rPr lang="en-US" altLang="zh-CN"/>
              <a:t>Their main objective is the design of a hierarchical data structure that supports adaptive coarsening and refinement of the data (MSC and PL function). In this section, they describe such a data structure and discuss how to use it.</a:t>
            </a:r>
            <a:endParaRPr lang="en-US" altLang="zh-CN"/>
          </a:p>
          <a:p>
            <a:pPr lvl="1"/>
            <a:r>
              <a:rPr lang="en-US" altLang="zh-CN" b="1"/>
              <a:t>Diagonals and diamonds</a:t>
            </a:r>
            <a:endParaRPr lang="en-US" altLang="zh-CN" b="1"/>
          </a:p>
          <a:p>
            <a:pPr lvl="1"/>
            <a:r>
              <a:rPr lang="en-US" altLang="zh-CN"/>
              <a:t>Cancellations</a:t>
            </a:r>
            <a:endParaRPr lang="en-US" altLang="zh-CN"/>
          </a:p>
          <a:p>
            <a:pPr lvl="1"/>
            <a:r>
              <a:rPr lang="en-US" altLang="zh-CN"/>
              <a:t>Node removal</a:t>
            </a:r>
            <a:endParaRPr lang="en-US" altLang="zh-CN"/>
          </a:p>
          <a:p>
            <a:pPr lvl="1"/>
            <a:r>
              <a:rPr lang="en-US" altLang="zh-CN"/>
              <a:t>Independent cancellations</a:t>
            </a:r>
            <a:endParaRPr lang="en-US" altLang="zh-CN"/>
          </a:p>
          <a:p>
            <a:pPr lvl="1"/>
            <a:endParaRPr lang="en-US" altLang="zh-CN"/>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981075" y="2247900"/>
              <a:ext cx="1356995" cy="118745"/>
            </p14:xfrm>
          </p:contentPart>
        </mc:Choice>
        <mc:Fallback xmlns="">
          <p:pic>
            <p:nvPicPr>
              <p:cNvPr id="4" name="墨迹 3"/>
            </p:nvPicPr>
            <p:blipFill>
              <a:blip r:embed="rId2"/>
            </p:blipFill>
            <p:spPr>
              <a:xfrm>
                <a:off x="981075" y="2247900"/>
                <a:ext cx="1356995" cy="11874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995295" y="2252345"/>
              <a:ext cx="1100455" cy="62230"/>
            </p14:xfrm>
          </p:contentPart>
        </mc:Choice>
        <mc:Fallback xmlns="">
          <p:pic>
            <p:nvPicPr>
              <p:cNvPr id="5" name="墨迹 4"/>
            </p:nvPicPr>
            <p:blipFill>
              <a:blip r:embed="rId4"/>
            </p:blipFill>
            <p:spPr>
              <a:xfrm>
                <a:off x="2995295" y="2252345"/>
                <a:ext cx="1100455" cy="6223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890270" y="2795270"/>
              <a:ext cx="133350" cy="424180"/>
            </p14:xfrm>
          </p:contentPart>
        </mc:Choice>
        <mc:Fallback xmlns="">
          <p:pic>
            <p:nvPicPr>
              <p:cNvPr id="6" name="墨迹 5"/>
            </p:nvPicPr>
            <p:blipFill>
              <a:blip r:embed="rId6"/>
            </p:blipFill>
            <p:spPr>
              <a:xfrm>
                <a:off x="890270" y="2795270"/>
                <a:ext cx="133350" cy="4241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857250" y="3261995"/>
              <a:ext cx="128270" cy="885825"/>
            </p14:xfrm>
          </p:contentPart>
        </mc:Choice>
        <mc:Fallback xmlns="">
          <p:pic>
            <p:nvPicPr>
              <p:cNvPr id="7" name="墨迹 6"/>
            </p:nvPicPr>
            <p:blipFill>
              <a:blip r:embed="rId8"/>
            </p:blipFill>
            <p:spPr>
              <a:xfrm>
                <a:off x="857250" y="3261995"/>
                <a:ext cx="128270" cy="885825"/>
              </a:xfrm>
              <a:prstGeom prst="rect"/>
            </p:spPr>
          </p:pic>
        </mc:Fallback>
      </mc:AlternateContent>
    </p:spTree>
    <p:custDataLst>
      <p:tags r:id="rId9"/>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3" name="内容占位符 2"/>
          <p:cNvSpPr/>
          <p:nvPr>
            <p:ph idx="1"/>
          </p:nvPr>
        </p:nvSpPr>
        <p:spPr/>
        <p:txBody>
          <a:bodyPr/>
          <a:p>
            <a:r>
              <a:rPr lang="en-US" altLang="zh-CN"/>
              <a:t>Diagonals and diamonds: </a:t>
            </a:r>
            <a:endParaRPr lang="en-US" altLang="zh-CN"/>
          </a:p>
          <a:p>
            <a:endParaRPr lang="en-US" altLang="zh-CN"/>
          </a:p>
        </p:txBody>
      </p:sp>
      <p:pic>
        <p:nvPicPr>
          <p:cNvPr id="5" name="内容占位符 3"/>
          <p:cNvPicPr>
            <a:picLocks noChangeAspect="1"/>
          </p:cNvPicPr>
          <p:nvPr/>
        </p:nvPicPr>
        <p:blipFill>
          <a:blip r:embed="rId1"/>
          <a:stretch>
            <a:fillRect/>
          </a:stretch>
        </p:blipFill>
        <p:spPr>
          <a:xfrm>
            <a:off x="561340" y="2392680"/>
            <a:ext cx="11015980" cy="3500755"/>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976120" y="3052445"/>
              <a:ext cx="986155" cy="866775"/>
            </p14:xfrm>
          </p:contentPart>
        </mc:Choice>
        <mc:Fallback xmlns="">
          <p:pic>
            <p:nvPicPr>
              <p:cNvPr id="4" name="墨迹 3"/>
            </p:nvPicPr>
            <p:blipFill>
              <a:blip r:embed="rId3"/>
            </p:blipFill>
            <p:spPr>
              <a:xfrm>
                <a:off x="1976120" y="3052445"/>
                <a:ext cx="986155" cy="8667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1905000" y="4095750"/>
              <a:ext cx="814070" cy="880745"/>
            </p14:xfrm>
          </p:contentPart>
        </mc:Choice>
        <mc:Fallback xmlns="">
          <p:pic>
            <p:nvPicPr>
              <p:cNvPr id="6" name="墨迹 5"/>
            </p:nvPicPr>
            <p:blipFill>
              <a:blip r:embed="rId5"/>
            </p:blipFill>
            <p:spPr>
              <a:xfrm>
                <a:off x="1905000" y="4095750"/>
                <a:ext cx="814070" cy="88074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895600" y="4023995"/>
              <a:ext cx="480695" cy="933450"/>
            </p14:xfrm>
          </p:contentPart>
        </mc:Choice>
        <mc:Fallback xmlns="">
          <p:pic>
            <p:nvPicPr>
              <p:cNvPr id="7" name="墨迹 6"/>
            </p:nvPicPr>
            <p:blipFill>
              <a:blip r:embed="rId7"/>
            </p:blipFill>
            <p:spPr>
              <a:xfrm>
                <a:off x="2895600" y="4023995"/>
                <a:ext cx="480695" cy="9334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105150" y="3086100"/>
              <a:ext cx="271145" cy="752475"/>
            </p14:xfrm>
          </p:contentPart>
        </mc:Choice>
        <mc:Fallback xmlns="">
          <p:pic>
            <p:nvPicPr>
              <p:cNvPr id="8" name="墨迹 7"/>
            </p:nvPicPr>
            <p:blipFill>
              <a:blip r:embed="rId9"/>
            </p:blipFill>
            <p:spPr>
              <a:xfrm>
                <a:off x="3105150" y="3086100"/>
                <a:ext cx="271145" cy="7524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1909445" y="3919220"/>
              <a:ext cx="1428750" cy="100330"/>
            </p14:xfrm>
          </p:contentPart>
        </mc:Choice>
        <mc:Fallback xmlns="">
          <p:pic>
            <p:nvPicPr>
              <p:cNvPr id="9" name="墨迹 8"/>
            </p:nvPicPr>
            <p:blipFill>
              <a:blip r:embed="rId11"/>
            </p:blipFill>
            <p:spPr>
              <a:xfrm>
                <a:off x="1909445" y="3919220"/>
                <a:ext cx="1428750" cy="10033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1709420" y="3857625"/>
              <a:ext cx="224155" cy="266700"/>
            </p14:xfrm>
          </p:contentPart>
        </mc:Choice>
        <mc:Fallback xmlns="">
          <p:pic>
            <p:nvPicPr>
              <p:cNvPr id="10" name="墨迹 9"/>
            </p:nvPicPr>
            <p:blipFill>
              <a:blip r:embed="rId13"/>
            </p:blipFill>
            <p:spPr>
              <a:xfrm>
                <a:off x="1709420" y="3857625"/>
                <a:ext cx="224155" cy="2667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4128770" y="3381375"/>
              <a:ext cx="205105" cy="266700"/>
            </p14:xfrm>
          </p:contentPart>
        </mc:Choice>
        <mc:Fallback xmlns="">
          <p:pic>
            <p:nvPicPr>
              <p:cNvPr id="11" name="墨迹 10"/>
            </p:nvPicPr>
            <p:blipFill>
              <a:blip r:embed="rId15"/>
            </p:blipFill>
            <p:spPr>
              <a:xfrm>
                <a:off x="4128770" y="3381375"/>
                <a:ext cx="205105" cy="266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162425" y="3500120"/>
              <a:ext cx="147320" cy="28575"/>
            </p14:xfrm>
          </p:contentPart>
        </mc:Choice>
        <mc:Fallback xmlns="">
          <p:pic>
            <p:nvPicPr>
              <p:cNvPr id="12" name="墨迹 11"/>
            </p:nvPicPr>
            <p:blipFill>
              <a:blip r:embed="rId17"/>
            </p:blipFill>
            <p:spPr>
              <a:xfrm>
                <a:off x="4162425" y="3500120"/>
                <a:ext cx="147320" cy="2857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4229100" y="3409950"/>
              <a:ext cx="42545" cy="271145"/>
            </p14:xfrm>
          </p:contentPart>
        </mc:Choice>
        <mc:Fallback xmlns="">
          <p:pic>
            <p:nvPicPr>
              <p:cNvPr id="13" name="墨迹 12"/>
            </p:nvPicPr>
            <p:blipFill>
              <a:blip r:embed="rId19"/>
            </p:blipFill>
            <p:spPr>
              <a:xfrm>
                <a:off x="4229100" y="3409950"/>
                <a:ext cx="42545" cy="2711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3667125" y="3219450"/>
              <a:ext cx="9525" cy="360"/>
            </p14:xfrm>
          </p:contentPart>
        </mc:Choice>
        <mc:Fallback xmlns="">
          <p:pic>
            <p:nvPicPr>
              <p:cNvPr id="14" name="墨迹 13"/>
            </p:nvPicPr>
            <p:blipFill>
              <a:blip r:embed="rId21"/>
            </p:blipFill>
            <p:spPr>
              <a:xfrm>
                <a:off x="3667125" y="3219450"/>
                <a:ext cx="9525"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3590925" y="3276600"/>
              <a:ext cx="104775" cy="114300"/>
            </p14:xfrm>
          </p:contentPart>
        </mc:Choice>
        <mc:Fallback xmlns="">
          <p:pic>
            <p:nvPicPr>
              <p:cNvPr id="15" name="墨迹 14"/>
            </p:nvPicPr>
            <p:blipFill>
              <a:blip r:embed="rId23"/>
            </p:blipFill>
            <p:spPr>
              <a:xfrm>
                <a:off x="3590925" y="3276600"/>
                <a:ext cx="104775" cy="11430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4109720" y="4067175"/>
              <a:ext cx="81280" cy="128270"/>
            </p14:xfrm>
          </p:contentPart>
        </mc:Choice>
        <mc:Fallback xmlns="">
          <p:pic>
            <p:nvPicPr>
              <p:cNvPr id="16" name="墨迹 15"/>
            </p:nvPicPr>
            <p:blipFill>
              <a:blip r:embed="rId25"/>
            </p:blipFill>
            <p:spPr>
              <a:xfrm>
                <a:off x="4109720" y="4067175"/>
                <a:ext cx="81280" cy="12827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5124450" y="3538220"/>
              <a:ext cx="80645" cy="109855"/>
            </p14:xfrm>
          </p:contentPart>
        </mc:Choice>
        <mc:Fallback xmlns="">
          <p:pic>
            <p:nvPicPr>
              <p:cNvPr id="17" name="墨迹 16"/>
            </p:nvPicPr>
            <p:blipFill>
              <a:blip r:embed="rId27"/>
            </p:blipFill>
            <p:spPr>
              <a:xfrm>
                <a:off x="5124450" y="3538220"/>
                <a:ext cx="80645" cy="10985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6781800" y="3152775"/>
              <a:ext cx="95250" cy="85725"/>
            </p14:xfrm>
          </p:contentPart>
        </mc:Choice>
        <mc:Fallback xmlns="">
          <p:pic>
            <p:nvPicPr>
              <p:cNvPr id="18" name="墨迹 17"/>
            </p:nvPicPr>
            <p:blipFill>
              <a:blip r:embed="rId29"/>
            </p:blipFill>
            <p:spPr>
              <a:xfrm>
                <a:off x="6781800" y="3152775"/>
                <a:ext cx="95250" cy="857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3452495" y="2995295"/>
              <a:ext cx="2409825" cy="890905"/>
            </p14:xfrm>
          </p:contentPart>
        </mc:Choice>
        <mc:Fallback xmlns="">
          <p:pic>
            <p:nvPicPr>
              <p:cNvPr id="19" name="墨迹 18"/>
            </p:nvPicPr>
            <p:blipFill>
              <a:blip r:embed="rId31"/>
            </p:blipFill>
            <p:spPr>
              <a:xfrm>
                <a:off x="3452495" y="2995295"/>
                <a:ext cx="2409825" cy="89090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6010275" y="3014345"/>
              <a:ext cx="1585595" cy="938530"/>
            </p14:xfrm>
          </p:contentPart>
        </mc:Choice>
        <mc:Fallback xmlns="">
          <p:pic>
            <p:nvPicPr>
              <p:cNvPr id="20" name="墨迹 19"/>
            </p:nvPicPr>
            <p:blipFill>
              <a:blip r:embed="rId33"/>
            </p:blipFill>
            <p:spPr>
              <a:xfrm>
                <a:off x="6010275" y="3014345"/>
                <a:ext cx="1585595" cy="93853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3490595" y="3995420"/>
              <a:ext cx="1205230" cy="190500"/>
            </p14:xfrm>
          </p:contentPart>
        </mc:Choice>
        <mc:Fallback xmlns="">
          <p:pic>
            <p:nvPicPr>
              <p:cNvPr id="21" name="墨迹 20"/>
            </p:nvPicPr>
            <p:blipFill>
              <a:blip r:embed="rId35"/>
            </p:blipFill>
            <p:spPr>
              <a:xfrm>
                <a:off x="3490595" y="3995420"/>
                <a:ext cx="1205230" cy="1905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4690745" y="3566795"/>
              <a:ext cx="2962275" cy="523875"/>
            </p14:xfrm>
          </p:contentPart>
        </mc:Choice>
        <mc:Fallback xmlns="">
          <p:pic>
            <p:nvPicPr>
              <p:cNvPr id="22" name="墨迹 21"/>
            </p:nvPicPr>
            <p:blipFill>
              <a:blip r:embed="rId37"/>
            </p:blipFill>
            <p:spPr>
              <a:xfrm>
                <a:off x="4690745" y="3566795"/>
                <a:ext cx="2962275" cy="5238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4062095" y="3185795"/>
              <a:ext cx="114300" cy="152400"/>
            </p14:xfrm>
          </p:contentPart>
        </mc:Choice>
        <mc:Fallback xmlns="">
          <p:pic>
            <p:nvPicPr>
              <p:cNvPr id="23" name="墨迹 22"/>
            </p:nvPicPr>
            <p:blipFill>
              <a:blip r:embed="rId39"/>
            </p:blipFill>
            <p:spPr>
              <a:xfrm>
                <a:off x="4062095" y="3185795"/>
                <a:ext cx="114300" cy="1524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5829300" y="3204845"/>
              <a:ext cx="142875" cy="119380"/>
            </p14:xfrm>
          </p:contentPart>
        </mc:Choice>
        <mc:Fallback xmlns="">
          <p:pic>
            <p:nvPicPr>
              <p:cNvPr id="24" name="墨迹 23"/>
            </p:nvPicPr>
            <p:blipFill>
              <a:blip r:embed="rId41"/>
            </p:blipFill>
            <p:spPr>
              <a:xfrm>
                <a:off x="5829300" y="3204845"/>
                <a:ext cx="142875" cy="1193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4991100" y="1604645"/>
              <a:ext cx="394970" cy="300355"/>
            </p14:xfrm>
          </p:contentPart>
        </mc:Choice>
        <mc:Fallback xmlns="">
          <p:pic>
            <p:nvPicPr>
              <p:cNvPr id="25" name="墨迹 24"/>
            </p:nvPicPr>
            <p:blipFill>
              <a:blip r:embed="rId43"/>
            </p:blipFill>
            <p:spPr>
              <a:xfrm>
                <a:off x="4991100" y="1604645"/>
                <a:ext cx="394970" cy="30035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5191125" y="1547495"/>
              <a:ext cx="200025" cy="290830"/>
            </p14:xfrm>
          </p:contentPart>
        </mc:Choice>
        <mc:Fallback xmlns="">
          <p:pic>
            <p:nvPicPr>
              <p:cNvPr id="26" name="墨迹 25"/>
            </p:nvPicPr>
            <p:blipFill>
              <a:blip r:embed="rId45"/>
            </p:blipFill>
            <p:spPr>
              <a:xfrm>
                <a:off x="5191125" y="1547495"/>
                <a:ext cx="200025" cy="29083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4953000" y="1552575"/>
              <a:ext cx="457200" cy="347345"/>
            </p14:xfrm>
          </p:contentPart>
        </mc:Choice>
        <mc:Fallback xmlns="">
          <p:pic>
            <p:nvPicPr>
              <p:cNvPr id="27" name="墨迹 26"/>
            </p:nvPicPr>
            <p:blipFill>
              <a:blip r:embed="rId47"/>
            </p:blipFill>
            <p:spPr>
              <a:xfrm>
                <a:off x="4953000" y="1552575"/>
                <a:ext cx="457200" cy="34734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5219700" y="1552575"/>
              <a:ext cx="209550" cy="318770"/>
            </p14:xfrm>
          </p:contentPart>
        </mc:Choice>
        <mc:Fallback xmlns="">
          <p:pic>
            <p:nvPicPr>
              <p:cNvPr id="28" name="墨迹 27"/>
            </p:nvPicPr>
            <p:blipFill>
              <a:blip r:embed="rId49"/>
            </p:blipFill>
            <p:spPr>
              <a:xfrm>
                <a:off x="5219700" y="1552575"/>
                <a:ext cx="209550" cy="31877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4067175" y="3157220"/>
              <a:ext cx="152400" cy="180975"/>
            </p14:xfrm>
          </p:contentPart>
        </mc:Choice>
        <mc:Fallback xmlns="">
          <p:pic>
            <p:nvPicPr>
              <p:cNvPr id="29" name="墨迹 28"/>
            </p:nvPicPr>
            <p:blipFill>
              <a:blip r:embed="rId51"/>
            </p:blipFill>
            <p:spPr>
              <a:xfrm>
                <a:off x="4067175" y="3157220"/>
                <a:ext cx="152400" cy="1809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4114800" y="3309620"/>
              <a:ext cx="76200" cy="62230"/>
            </p14:xfrm>
          </p:contentPart>
        </mc:Choice>
        <mc:Fallback xmlns="">
          <p:pic>
            <p:nvPicPr>
              <p:cNvPr id="30" name="墨迹 29"/>
            </p:nvPicPr>
            <p:blipFill>
              <a:blip r:embed="rId53"/>
            </p:blipFill>
            <p:spPr>
              <a:xfrm>
                <a:off x="4114800" y="3309620"/>
                <a:ext cx="76200" cy="6223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4010025" y="3738245"/>
              <a:ext cx="80645" cy="85725"/>
            </p14:xfrm>
          </p:contentPart>
        </mc:Choice>
        <mc:Fallback xmlns="">
          <p:pic>
            <p:nvPicPr>
              <p:cNvPr id="31" name="墨迹 30"/>
            </p:nvPicPr>
            <p:blipFill>
              <a:blip r:embed="rId55"/>
            </p:blipFill>
            <p:spPr>
              <a:xfrm>
                <a:off x="4010025" y="3738245"/>
                <a:ext cx="80645" cy="857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4662170" y="3547745"/>
              <a:ext cx="128905" cy="104775"/>
            </p14:xfrm>
          </p:contentPart>
        </mc:Choice>
        <mc:Fallback xmlns="">
          <p:pic>
            <p:nvPicPr>
              <p:cNvPr id="32" name="墨迹 31"/>
            </p:nvPicPr>
            <p:blipFill>
              <a:blip r:embed="rId57"/>
            </p:blipFill>
            <p:spPr>
              <a:xfrm>
                <a:off x="4662170" y="3547745"/>
                <a:ext cx="128905" cy="1047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4100195" y="3352800"/>
              <a:ext cx="200025" cy="233045"/>
            </p14:xfrm>
          </p:contentPart>
        </mc:Choice>
        <mc:Fallback xmlns="">
          <p:pic>
            <p:nvPicPr>
              <p:cNvPr id="33" name="墨迹 32"/>
            </p:nvPicPr>
            <p:blipFill>
              <a:blip r:embed="rId59"/>
            </p:blipFill>
            <p:spPr>
              <a:xfrm>
                <a:off x="4100195" y="3352800"/>
                <a:ext cx="200025" cy="23304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4152900" y="3471545"/>
              <a:ext cx="194945" cy="19050"/>
            </p14:xfrm>
          </p:contentPart>
        </mc:Choice>
        <mc:Fallback xmlns="">
          <p:pic>
            <p:nvPicPr>
              <p:cNvPr id="34" name="墨迹 33"/>
            </p:nvPicPr>
            <p:blipFill>
              <a:blip r:embed="rId61"/>
            </p:blipFill>
            <p:spPr>
              <a:xfrm>
                <a:off x="4152900" y="3471545"/>
                <a:ext cx="194945" cy="1905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4210050" y="3352800"/>
              <a:ext cx="61595" cy="280670"/>
            </p14:xfrm>
          </p:contentPart>
        </mc:Choice>
        <mc:Fallback xmlns="">
          <p:pic>
            <p:nvPicPr>
              <p:cNvPr id="35" name="墨迹 34"/>
            </p:nvPicPr>
            <p:blipFill>
              <a:blip r:embed="rId63"/>
            </p:blipFill>
            <p:spPr>
              <a:xfrm>
                <a:off x="4210050" y="3352800"/>
                <a:ext cx="61595" cy="28067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3457575" y="3495675"/>
              <a:ext cx="295275" cy="361950"/>
            </p14:xfrm>
          </p:contentPart>
        </mc:Choice>
        <mc:Fallback xmlns="">
          <p:pic>
            <p:nvPicPr>
              <p:cNvPr id="36" name="墨迹 35"/>
            </p:nvPicPr>
            <p:blipFill>
              <a:blip r:embed="rId65"/>
            </p:blipFill>
            <p:spPr>
              <a:xfrm>
                <a:off x="3457575" y="3495675"/>
                <a:ext cx="295275" cy="3619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7100570" y="785495"/>
              <a:ext cx="476250" cy="619125"/>
            </p14:xfrm>
          </p:contentPart>
        </mc:Choice>
        <mc:Fallback xmlns="">
          <p:pic>
            <p:nvPicPr>
              <p:cNvPr id="37" name="墨迹 36"/>
            </p:nvPicPr>
            <p:blipFill>
              <a:blip r:embed="rId67"/>
            </p:blipFill>
            <p:spPr>
              <a:xfrm>
                <a:off x="7100570" y="785495"/>
                <a:ext cx="476250" cy="6191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7148195" y="1381125"/>
              <a:ext cx="500380" cy="566420"/>
            </p14:xfrm>
          </p:contentPart>
        </mc:Choice>
        <mc:Fallback xmlns="">
          <p:pic>
            <p:nvPicPr>
              <p:cNvPr id="38" name="墨迹 37"/>
            </p:nvPicPr>
            <p:blipFill>
              <a:blip r:embed="rId69"/>
            </p:blipFill>
            <p:spPr>
              <a:xfrm>
                <a:off x="7148195" y="1381125"/>
                <a:ext cx="500380" cy="56642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7629525" y="775970"/>
              <a:ext cx="471170" cy="471805"/>
            </p14:xfrm>
          </p:contentPart>
        </mc:Choice>
        <mc:Fallback xmlns="">
          <p:pic>
            <p:nvPicPr>
              <p:cNvPr id="39" name="墨迹 38"/>
            </p:nvPicPr>
            <p:blipFill>
              <a:blip r:embed="rId71"/>
            </p:blipFill>
            <p:spPr>
              <a:xfrm>
                <a:off x="7629525" y="775970"/>
                <a:ext cx="471170" cy="47180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8039100" y="1185545"/>
              <a:ext cx="109220" cy="138430"/>
            </p14:xfrm>
          </p:contentPart>
        </mc:Choice>
        <mc:Fallback xmlns="">
          <p:pic>
            <p:nvPicPr>
              <p:cNvPr id="40" name="墨迹 39"/>
            </p:nvPicPr>
            <p:blipFill>
              <a:blip r:embed="rId73"/>
            </p:blipFill>
            <p:spPr>
              <a:xfrm>
                <a:off x="8039100" y="1185545"/>
                <a:ext cx="109220" cy="13843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7653020" y="1295400"/>
              <a:ext cx="495300" cy="638175"/>
            </p14:xfrm>
          </p:contentPart>
        </mc:Choice>
        <mc:Fallback xmlns="">
          <p:pic>
            <p:nvPicPr>
              <p:cNvPr id="41" name="墨迹 40"/>
            </p:nvPicPr>
            <p:blipFill>
              <a:blip r:embed="rId75"/>
            </p:blipFill>
            <p:spPr>
              <a:xfrm>
                <a:off x="7653020" y="1295400"/>
                <a:ext cx="495300" cy="63817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7586345" y="762000"/>
              <a:ext cx="38100" cy="57150"/>
            </p14:xfrm>
          </p:contentPart>
        </mc:Choice>
        <mc:Fallback xmlns="">
          <p:pic>
            <p:nvPicPr>
              <p:cNvPr id="42" name="墨迹 41"/>
            </p:nvPicPr>
            <p:blipFill>
              <a:blip r:embed="rId77"/>
            </p:blipFill>
            <p:spPr>
              <a:xfrm>
                <a:off x="7586345" y="762000"/>
                <a:ext cx="38100" cy="5715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7639050" y="737870"/>
              <a:ext cx="66675" cy="109855"/>
            </p14:xfrm>
          </p:contentPart>
        </mc:Choice>
        <mc:Fallback xmlns="">
          <p:pic>
            <p:nvPicPr>
              <p:cNvPr id="43" name="墨迹 42"/>
            </p:nvPicPr>
            <p:blipFill>
              <a:blip r:embed="rId79"/>
            </p:blipFill>
            <p:spPr>
              <a:xfrm>
                <a:off x="7639050" y="737870"/>
                <a:ext cx="66675" cy="10985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7567295" y="1247775"/>
              <a:ext cx="9525" cy="360"/>
            </p14:xfrm>
          </p:contentPart>
        </mc:Choice>
        <mc:Fallback xmlns="">
          <p:pic>
            <p:nvPicPr>
              <p:cNvPr id="44" name="墨迹 43"/>
            </p:nvPicPr>
            <p:blipFill>
              <a:blip r:embed="rId21"/>
            </p:blipFill>
            <p:spPr>
              <a:xfrm>
                <a:off x="7567295" y="1247775"/>
                <a:ext cx="9525" cy="36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墨迹 44"/>
              <p14:cNvContentPartPr/>
              <p14:nvPr/>
            </p14:nvContentPartPr>
            <p14:xfrm>
              <a:off x="7519670" y="1242695"/>
              <a:ext cx="195580" cy="205105"/>
            </p14:xfrm>
          </p:contentPart>
        </mc:Choice>
        <mc:Fallback xmlns="">
          <p:pic>
            <p:nvPicPr>
              <p:cNvPr id="45" name="墨迹 44"/>
            </p:nvPicPr>
            <p:blipFill>
              <a:blip r:embed="rId82"/>
            </p:blipFill>
            <p:spPr>
              <a:xfrm>
                <a:off x="7519670" y="1242695"/>
                <a:ext cx="195580" cy="20510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墨迹 45"/>
              <p14:cNvContentPartPr/>
              <p14:nvPr/>
            </p14:nvContentPartPr>
            <p14:xfrm>
              <a:off x="7562850" y="1333500"/>
              <a:ext cx="114300" cy="9525"/>
            </p14:xfrm>
          </p:contentPart>
        </mc:Choice>
        <mc:Fallback xmlns="">
          <p:pic>
            <p:nvPicPr>
              <p:cNvPr id="46" name="墨迹 45"/>
            </p:nvPicPr>
            <p:blipFill>
              <a:blip r:embed="rId84"/>
            </p:blipFill>
            <p:spPr>
              <a:xfrm>
                <a:off x="7562850" y="1333500"/>
                <a:ext cx="114300" cy="952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墨迹 46"/>
              <p14:cNvContentPartPr/>
              <p14:nvPr/>
            </p14:nvContentPartPr>
            <p14:xfrm>
              <a:off x="7624445" y="1257300"/>
              <a:ext cx="14605" cy="142875"/>
            </p14:xfrm>
          </p:contentPart>
        </mc:Choice>
        <mc:Fallback xmlns="">
          <p:pic>
            <p:nvPicPr>
              <p:cNvPr id="47" name="墨迹 46"/>
            </p:nvPicPr>
            <p:blipFill>
              <a:blip r:embed="rId86"/>
            </p:blipFill>
            <p:spPr>
              <a:xfrm>
                <a:off x="7624445" y="1257300"/>
                <a:ext cx="14605" cy="1428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墨迹 47"/>
              <p14:cNvContentPartPr/>
              <p14:nvPr/>
            </p14:nvContentPartPr>
            <p14:xfrm>
              <a:off x="7639050" y="723900"/>
              <a:ext cx="9525" cy="360"/>
            </p14:xfrm>
          </p:contentPart>
        </mc:Choice>
        <mc:Fallback xmlns="">
          <p:pic>
            <p:nvPicPr>
              <p:cNvPr id="48" name="墨迹 47"/>
            </p:nvPicPr>
            <p:blipFill>
              <a:blip r:embed="rId21"/>
            </p:blipFill>
            <p:spPr>
              <a:xfrm>
                <a:off x="7639050" y="723900"/>
                <a:ext cx="9525" cy="36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墨迹 48"/>
              <p14:cNvContentPartPr/>
              <p14:nvPr/>
            </p14:nvContentPartPr>
            <p14:xfrm>
              <a:off x="7658100" y="737870"/>
              <a:ext cx="9525" cy="360"/>
            </p14:xfrm>
          </p:contentPart>
        </mc:Choice>
        <mc:Fallback xmlns="">
          <p:pic>
            <p:nvPicPr>
              <p:cNvPr id="49" name="墨迹 48"/>
            </p:nvPicPr>
            <p:blipFill>
              <a:blip r:embed="rId21"/>
            </p:blipFill>
            <p:spPr>
              <a:xfrm>
                <a:off x="7658100" y="737870"/>
                <a:ext cx="9525" cy="36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0" name="墨迹 49"/>
              <p14:cNvContentPartPr/>
              <p14:nvPr/>
            </p14:nvContentPartPr>
            <p14:xfrm>
              <a:off x="7534275" y="671195"/>
              <a:ext cx="228600" cy="205105"/>
            </p14:xfrm>
          </p:contentPart>
        </mc:Choice>
        <mc:Fallback xmlns="">
          <p:pic>
            <p:nvPicPr>
              <p:cNvPr id="50" name="墨迹 49"/>
            </p:nvPicPr>
            <p:blipFill>
              <a:blip r:embed="rId90"/>
            </p:blipFill>
            <p:spPr>
              <a:xfrm>
                <a:off x="7534275" y="671195"/>
                <a:ext cx="228600" cy="20510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墨迹 50"/>
              <p14:cNvContentPartPr/>
              <p14:nvPr/>
            </p14:nvContentPartPr>
            <p14:xfrm>
              <a:off x="7581900" y="723900"/>
              <a:ext cx="114300" cy="99695"/>
            </p14:xfrm>
          </p:contentPart>
        </mc:Choice>
        <mc:Fallback xmlns="">
          <p:pic>
            <p:nvPicPr>
              <p:cNvPr id="51" name="墨迹 50"/>
            </p:nvPicPr>
            <p:blipFill>
              <a:blip r:embed="rId92"/>
            </p:blipFill>
            <p:spPr>
              <a:xfrm>
                <a:off x="7581900" y="723900"/>
                <a:ext cx="114300" cy="9969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墨迹 51"/>
              <p14:cNvContentPartPr/>
              <p14:nvPr/>
            </p14:nvContentPartPr>
            <p14:xfrm>
              <a:off x="7572375" y="1899920"/>
              <a:ext cx="147320" cy="195580"/>
            </p14:xfrm>
          </p:contentPart>
        </mc:Choice>
        <mc:Fallback xmlns="">
          <p:pic>
            <p:nvPicPr>
              <p:cNvPr id="52" name="墨迹 51"/>
            </p:nvPicPr>
            <p:blipFill>
              <a:blip r:embed="rId94"/>
            </p:blipFill>
            <p:spPr>
              <a:xfrm>
                <a:off x="7572375" y="1899920"/>
                <a:ext cx="147320" cy="19558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3" name="墨迹 52"/>
              <p14:cNvContentPartPr/>
              <p14:nvPr/>
            </p14:nvContentPartPr>
            <p14:xfrm>
              <a:off x="7019925" y="1257300"/>
              <a:ext cx="280670" cy="280670"/>
            </p14:xfrm>
          </p:contentPart>
        </mc:Choice>
        <mc:Fallback xmlns="">
          <p:pic>
            <p:nvPicPr>
              <p:cNvPr id="53" name="墨迹 52"/>
            </p:nvPicPr>
            <p:blipFill>
              <a:blip r:embed="rId96"/>
            </p:blipFill>
            <p:spPr>
              <a:xfrm>
                <a:off x="7019925" y="1257300"/>
                <a:ext cx="280670" cy="28067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4" name="墨迹 53"/>
              <p14:cNvContentPartPr/>
              <p14:nvPr/>
            </p14:nvContentPartPr>
            <p14:xfrm>
              <a:off x="8020050" y="1152525"/>
              <a:ext cx="328295" cy="323850"/>
            </p14:xfrm>
          </p:contentPart>
        </mc:Choice>
        <mc:Fallback xmlns="">
          <p:pic>
            <p:nvPicPr>
              <p:cNvPr id="54" name="墨迹 53"/>
            </p:nvPicPr>
            <p:blipFill>
              <a:blip r:embed="rId98"/>
            </p:blipFill>
            <p:spPr>
              <a:xfrm>
                <a:off x="8020050" y="1152525"/>
                <a:ext cx="328295" cy="3238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5" name="墨迹 54"/>
              <p14:cNvContentPartPr/>
              <p14:nvPr/>
            </p14:nvContentPartPr>
            <p14:xfrm>
              <a:off x="6719570" y="804545"/>
              <a:ext cx="1771650" cy="1485900"/>
            </p14:xfrm>
          </p:contentPart>
        </mc:Choice>
        <mc:Fallback xmlns="">
          <p:pic>
            <p:nvPicPr>
              <p:cNvPr id="55" name="墨迹 54"/>
            </p:nvPicPr>
            <p:blipFill>
              <a:blip r:embed="rId100"/>
            </p:blipFill>
            <p:spPr>
              <a:xfrm>
                <a:off x="6719570" y="804545"/>
                <a:ext cx="1771650" cy="14859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6" name="墨迹 55"/>
              <p14:cNvContentPartPr/>
              <p14:nvPr/>
            </p14:nvContentPartPr>
            <p14:xfrm>
              <a:off x="8195945" y="1976120"/>
              <a:ext cx="52705" cy="9525"/>
            </p14:xfrm>
          </p:contentPart>
        </mc:Choice>
        <mc:Fallback xmlns="">
          <p:pic>
            <p:nvPicPr>
              <p:cNvPr id="56" name="墨迹 55"/>
            </p:nvPicPr>
            <p:blipFill>
              <a:blip r:embed="rId102"/>
            </p:blipFill>
            <p:spPr>
              <a:xfrm>
                <a:off x="8195945" y="1976120"/>
                <a:ext cx="52705" cy="9525"/>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7" name="墨迹 56"/>
              <p14:cNvContentPartPr/>
              <p14:nvPr/>
            </p14:nvContentPartPr>
            <p14:xfrm>
              <a:off x="4800600" y="3524250"/>
              <a:ext cx="156845" cy="123825"/>
            </p14:xfrm>
          </p:contentPart>
        </mc:Choice>
        <mc:Fallback xmlns="">
          <p:pic>
            <p:nvPicPr>
              <p:cNvPr id="57" name="墨迹 56"/>
            </p:nvPicPr>
            <p:blipFill>
              <a:blip r:embed="rId104"/>
            </p:blipFill>
            <p:spPr>
              <a:xfrm>
                <a:off x="4800600" y="3524250"/>
                <a:ext cx="156845" cy="123825"/>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8" name="墨迹 57"/>
              <p14:cNvContentPartPr/>
              <p14:nvPr/>
            </p14:nvContentPartPr>
            <p14:xfrm>
              <a:off x="4838700" y="3585845"/>
              <a:ext cx="85725" cy="81280"/>
            </p14:xfrm>
          </p:contentPart>
        </mc:Choice>
        <mc:Fallback xmlns="">
          <p:pic>
            <p:nvPicPr>
              <p:cNvPr id="58" name="墨迹 57"/>
            </p:nvPicPr>
            <p:blipFill>
              <a:blip r:embed="rId106"/>
            </p:blipFill>
            <p:spPr>
              <a:xfrm>
                <a:off x="4838700" y="3585845"/>
                <a:ext cx="85725" cy="8128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9" name="墨迹 58"/>
              <p14:cNvContentPartPr/>
              <p14:nvPr/>
            </p14:nvContentPartPr>
            <p14:xfrm>
              <a:off x="1195070" y="1933575"/>
              <a:ext cx="900430" cy="99695"/>
            </p14:xfrm>
          </p:contentPart>
        </mc:Choice>
        <mc:Fallback xmlns="">
          <p:pic>
            <p:nvPicPr>
              <p:cNvPr id="59" name="墨迹 58"/>
            </p:nvPicPr>
            <p:blipFill>
              <a:blip r:embed="rId108"/>
            </p:blipFill>
            <p:spPr>
              <a:xfrm>
                <a:off x="1195070" y="1933575"/>
                <a:ext cx="900430" cy="99695"/>
              </a:xfrm>
              <a:prstGeom prst="rect"/>
            </p:spPr>
          </p:pic>
        </mc:Fallback>
      </mc:AlternateContent>
    </p:spTree>
    <p:custDataLst>
      <p:tags r:id="rId109"/>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4" name="内容占位符 3"/>
          <p:cNvSpPr/>
          <p:nvPr>
            <p:ph idx="1"/>
          </p:nvPr>
        </p:nvSpPr>
        <p:spPr/>
        <p:txBody>
          <a:bodyPr/>
          <a:p>
            <a:r>
              <a:rPr lang="en-US" altLang="zh-CN"/>
              <a:t>Cancellation: delete a pair of critical points</a:t>
            </a:r>
            <a:endParaRPr lang="en-US" altLang="zh-CN"/>
          </a:p>
          <a:p>
            <a:r>
              <a:rPr lang="en-US" altLang="zh-CN"/>
              <a:t>The pair of critical points needs to be adjacent in MSC, so the only </a:t>
            </a:r>
            <a:r>
              <a:rPr lang="en-US" altLang="zh-CN"/>
              <a:t>combinations are:</a:t>
            </a:r>
            <a:endParaRPr lang="en-US" altLang="zh-CN"/>
          </a:p>
          <a:p>
            <a:pPr lvl="1"/>
            <a:r>
              <a:rPr lang="en-US" altLang="zh-CN" sz="1600"/>
              <a:t>&lt;saddle, max&gt;</a:t>
            </a:r>
            <a:endParaRPr lang="en-US" altLang="zh-CN" sz="1600"/>
          </a:p>
          <a:p>
            <a:pPr lvl="1"/>
            <a:r>
              <a:rPr lang="en-US" altLang="zh-CN" sz="1600"/>
              <a:t>&lt;saddle, min&gt;</a:t>
            </a:r>
            <a:r>
              <a:rPr lang="en-US" altLang="zh-CN"/>
              <a:t> </a:t>
            </a:r>
            <a:endParaRPr lang="zh-CN" altLang="en-US"/>
          </a:p>
        </p:txBody>
      </p:sp>
      <p:pic>
        <p:nvPicPr>
          <p:cNvPr id="6" name="图片 5"/>
          <p:cNvPicPr>
            <a:picLocks noChangeAspect="1"/>
          </p:cNvPicPr>
          <p:nvPr/>
        </p:nvPicPr>
        <p:blipFill>
          <a:blip r:embed="rId1"/>
          <a:stretch>
            <a:fillRect/>
          </a:stretch>
        </p:blipFill>
        <p:spPr>
          <a:xfrm>
            <a:off x="2219325" y="3429000"/>
            <a:ext cx="7782560" cy="327215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866775" y="2038350"/>
              <a:ext cx="1400175" cy="42545"/>
            </p14:xfrm>
          </p:contentPart>
        </mc:Choice>
        <mc:Fallback xmlns="">
          <p:pic>
            <p:nvPicPr>
              <p:cNvPr id="3" name="墨迹 2"/>
            </p:nvPicPr>
            <p:blipFill>
              <a:blip r:embed="rId3"/>
            </p:blipFill>
            <p:spPr>
              <a:xfrm>
                <a:off x="866775" y="2038350"/>
                <a:ext cx="1400175" cy="4254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1085850" y="2014220"/>
              <a:ext cx="1228725" cy="28575"/>
            </p14:xfrm>
          </p:contentPart>
        </mc:Choice>
        <mc:Fallback xmlns="">
          <p:pic>
            <p:nvPicPr>
              <p:cNvPr id="5" name="墨迹 4"/>
            </p:nvPicPr>
            <p:blipFill>
              <a:blip r:embed="rId5"/>
            </p:blipFill>
            <p:spPr>
              <a:xfrm>
                <a:off x="1085850" y="2014220"/>
                <a:ext cx="1228725" cy="285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2676525" y="1966595"/>
              <a:ext cx="3547745" cy="90805"/>
            </p14:xfrm>
          </p:contentPart>
        </mc:Choice>
        <mc:Fallback xmlns="">
          <p:pic>
            <p:nvPicPr>
              <p:cNvPr id="7" name="墨迹 6"/>
            </p:nvPicPr>
            <p:blipFill>
              <a:blip r:embed="rId7"/>
            </p:blipFill>
            <p:spPr>
              <a:xfrm>
                <a:off x="2676525" y="1966595"/>
                <a:ext cx="3547745" cy="9080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7748270" y="2480945"/>
              <a:ext cx="2586355" cy="123825"/>
            </p14:xfrm>
          </p:contentPart>
        </mc:Choice>
        <mc:Fallback xmlns="">
          <p:pic>
            <p:nvPicPr>
              <p:cNvPr id="8" name="墨迹 7"/>
            </p:nvPicPr>
            <p:blipFill>
              <a:blip r:embed="rId9"/>
            </p:blipFill>
            <p:spPr>
              <a:xfrm>
                <a:off x="7748270" y="2480945"/>
                <a:ext cx="2586355" cy="1238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1676400" y="2814320"/>
              <a:ext cx="871220" cy="119380"/>
            </p14:xfrm>
          </p:contentPart>
        </mc:Choice>
        <mc:Fallback xmlns="">
          <p:pic>
            <p:nvPicPr>
              <p:cNvPr id="9" name="墨迹 8"/>
            </p:nvPicPr>
            <p:blipFill>
              <a:blip r:embed="rId11"/>
            </p:blipFill>
            <p:spPr>
              <a:xfrm>
                <a:off x="1676400" y="2814320"/>
                <a:ext cx="871220" cy="1193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1585595" y="3242945"/>
              <a:ext cx="1076325" cy="47625"/>
            </p14:xfrm>
          </p:contentPart>
        </mc:Choice>
        <mc:Fallback xmlns="">
          <p:pic>
            <p:nvPicPr>
              <p:cNvPr id="10" name="墨迹 9"/>
            </p:nvPicPr>
            <p:blipFill>
              <a:blip r:embed="rId13"/>
            </p:blipFill>
            <p:spPr>
              <a:xfrm>
                <a:off x="1585595" y="3242945"/>
                <a:ext cx="1076325" cy="4762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1466850" y="2385695"/>
              <a:ext cx="1381125" cy="519430"/>
            </p14:xfrm>
          </p:contentPart>
        </mc:Choice>
        <mc:Fallback xmlns="">
          <p:pic>
            <p:nvPicPr>
              <p:cNvPr id="11" name="墨迹 10"/>
            </p:nvPicPr>
            <p:blipFill>
              <a:blip r:embed="rId15"/>
            </p:blipFill>
            <p:spPr>
              <a:xfrm>
                <a:off x="1466850" y="2385695"/>
                <a:ext cx="1381125" cy="5194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2047875" y="3343275"/>
              <a:ext cx="9525" cy="360"/>
            </p14:xfrm>
          </p:contentPart>
        </mc:Choice>
        <mc:Fallback xmlns="">
          <p:pic>
            <p:nvPicPr>
              <p:cNvPr id="12" name="墨迹 11"/>
            </p:nvPicPr>
            <p:blipFill>
              <a:blip r:embed="rId17"/>
            </p:blipFill>
            <p:spPr>
              <a:xfrm>
                <a:off x="2047875" y="3343275"/>
                <a:ext cx="9525"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1409700" y="2928620"/>
              <a:ext cx="1537970" cy="443230"/>
            </p14:xfrm>
          </p:contentPart>
        </mc:Choice>
        <mc:Fallback xmlns="">
          <p:pic>
            <p:nvPicPr>
              <p:cNvPr id="13" name="墨迹 12"/>
            </p:nvPicPr>
            <p:blipFill>
              <a:blip r:embed="rId19"/>
            </p:blipFill>
            <p:spPr>
              <a:xfrm>
                <a:off x="1409700" y="2928620"/>
                <a:ext cx="1537970" cy="44323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3890645" y="3642995"/>
              <a:ext cx="228600" cy="319405"/>
            </p14:xfrm>
          </p:contentPart>
        </mc:Choice>
        <mc:Fallback xmlns="">
          <p:pic>
            <p:nvPicPr>
              <p:cNvPr id="14" name="墨迹 13"/>
            </p:nvPicPr>
            <p:blipFill>
              <a:blip r:embed="rId21"/>
            </p:blipFill>
            <p:spPr>
              <a:xfrm>
                <a:off x="3890645" y="3642995"/>
                <a:ext cx="228600" cy="31940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4995545" y="3905250"/>
              <a:ext cx="224155" cy="238125"/>
            </p14:xfrm>
          </p:contentPart>
        </mc:Choice>
        <mc:Fallback xmlns="">
          <p:pic>
            <p:nvPicPr>
              <p:cNvPr id="15" name="墨迹 14"/>
            </p:nvPicPr>
            <p:blipFill>
              <a:blip r:embed="rId23"/>
            </p:blipFill>
            <p:spPr>
              <a:xfrm>
                <a:off x="4995545" y="3905250"/>
                <a:ext cx="224155" cy="23812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4633595" y="4052570"/>
              <a:ext cx="205105" cy="233680"/>
            </p14:xfrm>
          </p:contentPart>
        </mc:Choice>
        <mc:Fallback xmlns="">
          <p:pic>
            <p:nvPicPr>
              <p:cNvPr id="16" name="墨迹 15"/>
            </p:nvPicPr>
            <p:blipFill>
              <a:blip r:embed="rId25"/>
            </p:blipFill>
            <p:spPr>
              <a:xfrm>
                <a:off x="4633595" y="4052570"/>
                <a:ext cx="20510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4947920" y="3876675"/>
              <a:ext cx="243205" cy="252095"/>
            </p14:xfrm>
          </p:contentPart>
        </mc:Choice>
        <mc:Fallback xmlns="">
          <p:pic>
            <p:nvPicPr>
              <p:cNvPr id="17" name="墨迹 16"/>
            </p:nvPicPr>
            <p:blipFill>
              <a:blip r:embed="rId27"/>
            </p:blipFill>
            <p:spPr>
              <a:xfrm>
                <a:off x="4947920" y="3876675"/>
                <a:ext cx="243205" cy="25209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3862070" y="3638550"/>
              <a:ext cx="238125" cy="304800"/>
            </p14:xfrm>
          </p:contentPart>
        </mc:Choice>
        <mc:Fallback xmlns="">
          <p:pic>
            <p:nvPicPr>
              <p:cNvPr id="18" name="墨迹 17"/>
            </p:nvPicPr>
            <p:blipFill>
              <a:blip r:embed="rId29"/>
            </p:blipFill>
            <p:spPr>
              <a:xfrm>
                <a:off x="3862070" y="3638550"/>
                <a:ext cx="238125" cy="30480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4933950" y="3895725"/>
              <a:ext cx="290195" cy="257175"/>
            </p14:xfrm>
          </p:contentPart>
        </mc:Choice>
        <mc:Fallback xmlns="">
          <p:pic>
            <p:nvPicPr>
              <p:cNvPr id="19" name="墨迹 18"/>
            </p:nvPicPr>
            <p:blipFill>
              <a:blip r:embed="rId31"/>
            </p:blipFill>
            <p:spPr>
              <a:xfrm>
                <a:off x="4933950" y="3895725"/>
                <a:ext cx="290195" cy="2571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4629150" y="4057650"/>
              <a:ext cx="213995" cy="223520"/>
            </p14:xfrm>
          </p:contentPart>
        </mc:Choice>
        <mc:Fallback xmlns="">
          <p:pic>
            <p:nvPicPr>
              <p:cNvPr id="20" name="墨迹 19"/>
            </p:nvPicPr>
            <p:blipFill>
              <a:blip r:embed="rId33"/>
            </p:blipFill>
            <p:spPr>
              <a:xfrm>
                <a:off x="4629150" y="4057650"/>
                <a:ext cx="213995" cy="2235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4652645" y="3800475"/>
              <a:ext cx="576580" cy="556895"/>
            </p14:xfrm>
          </p:contentPart>
        </mc:Choice>
        <mc:Fallback xmlns="">
          <p:pic>
            <p:nvPicPr>
              <p:cNvPr id="21" name="墨迹 20"/>
            </p:nvPicPr>
            <p:blipFill>
              <a:blip r:embed="rId35"/>
            </p:blipFill>
            <p:spPr>
              <a:xfrm>
                <a:off x="4652645" y="3800475"/>
                <a:ext cx="576580" cy="55689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8286750" y="4733925"/>
              <a:ext cx="47625" cy="28575"/>
            </p14:xfrm>
          </p:contentPart>
        </mc:Choice>
        <mc:Fallback xmlns="">
          <p:pic>
            <p:nvPicPr>
              <p:cNvPr id="22" name="墨迹 21"/>
            </p:nvPicPr>
            <p:blipFill>
              <a:blip r:embed="rId37"/>
            </p:blipFill>
            <p:spPr>
              <a:xfrm>
                <a:off x="8286750" y="4733925"/>
                <a:ext cx="47625" cy="285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4638675" y="3814445"/>
              <a:ext cx="638175" cy="628650"/>
            </p14:xfrm>
          </p:contentPart>
        </mc:Choice>
        <mc:Fallback xmlns="">
          <p:pic>
            <p:nvPicPr>
              <p:cNvPr id="23" name="墨迹 22"/>
            </p:nvPicPr>
            <p:blipFill>
              <a:blip r:embed="rId39"/>
            </p:blipFill>
            <p:spPr>
              <a:xfrm>
                <a:off x="4638675" y="3814445"/>
                <a:ext cx="638175" cy="6286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4724400" y="4243070"/>
              <a:ext cx="457200" cy="133350"/>
            </p14:xfrm>
          </p:contentPart>
        </mc:Choice>
        <mc:Fallback xmlns="">
          <p:pic>
            <p:nvPicPr>
              <p:cNvPr id="24" name="墨迹 23"/>
            </p:nvPicPr>
            <p:blipFill>
              <a:blip r:embed="rId41"/>
            </p:blipFill>
            <p:spPr>
              <a:xfrm>
                <a:off x="4724400" y="4243070"/>
                <a:ext cx="457200" cy="1333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4629150" y="3857625"/>
              <a:ext cx="628650" cy="571500"/>
            </p14:xfrm>
          </p:contentPart>
        </mc:Choice>
        <mc:Fallback xmlns="">
          <p:pic>
            <p:nvPicPr>
              <p:cNvPr id="25" name="墨迹 24"/>
            </p:nvPicPr>
            <p:blipFill>
              <a:blip r:embed="rId43"/>
            </p:blipFill>
            <p:spPr>
              <a:xfrm>
                <a:off x="4629150" y="3857625"/>
                <a:ext cx="628650" cy="5715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4724400" y="4267200"/>
              <a:ext cx="533400" cy="175895"/>
            </p14:xfrm>
          </p:contentPart>
        </mc:Choice>
        <mc:Fallback xmlns="">
          <p:pic>
            <p:nvPicPr>
              <p:cNvPr id="26" name="墨迹 25"/>
            </p:nvPicPr>
            <p:blipFill>
              <a:blip r:embed="rId45"/>
            </p:blipFill>
            <p:spPr>
              <a:xfrm>
                <a:off x="4724400" y="4267200"/>
                <a:ext cx="533400" cy="17589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4591050" y="3804920"/>
              <a:ext cx="666750" cy="624205"/>
            </p14:xfrm>
          </p:contentPart>
        </mc:Choice>
        <mc:Fallback xmlns="">
          <p:pic>
            <p:nvPicPr>
              <p:cNvPr id="27" name="墨迹 26"/>
            </p:nvPicPr>
            <p:blipFill>
              <a:blip r:embed="rId47"/>
            </p:blipFill>
            <p:spPr>
              <a:xfrm>
                <a:off x="4591050" y="3804920"/>
                <a:ext cx="666750" cy="62420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4648200" y="3895725"/>
              <a:ext cx="575945" cy="485775"/>
            </p14:xfrm>
          </p:contentPart>
        </mc:Choice>
        <mc:Fallback xmlns="">
          <p:pic>
            <p:nvPicPr>
              <p:cNvPr id="28" name="墨迹 27"/>
            </p:nvPicPr>
            <p:blipFill>
              <a:blip r:embed="rId49"/>
            </p:blipFill>
            <p:spPr>
              <a:xfrm>
                <a:off x="4648200" y="3895725"/>
                <a:ext cx="575945" cy="485775"/>
              </a:xfrm>
              <a:prstGeom prst="rect"/>
            </p:spPr>
          </p:pic>
        </mc:Fallback>
      </mc:AlternateContent>
    </p:spTree>
    <p:custDataLst>
      <p:tags r:id="rId50"/>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4" name="内容占位符 3"/>
          <p:cNvSpPr/>
          <p:nvPr>
            <p:ph idx="1"/>
          </p:nvPr>
        </p:nvSpPr>
        <p:spPr/>
        <p:txBody>
          <a:bodyPr/>
          <a:p>
            <a:r>
              <a:rPr lang="en-US" altLang="zh-CN"/>
              <a:t>Cancellation: delete a pair of critical points</a:t>
            </a:r>
            <a:endParaRPr lang="en-US" altLang="zh-CN"/>
          </a:p>
          <a:p>
            <a:r>
              <a:rPr lang="en-US" altLang="zh-CN"/>
              <a:t>To perform a cancellation, we first look at a saddle, then if we want to delete saddle u and a maximun, then we check out the two maximum v and w connected to this saddle.</a:t>
            </a:r>
            <a:endParaRPr lang="en-US" altLang="zh-CN"/>
          </a:p>
          <a:p>
            <a:r>
              <a:rPr lang="en-US" altLang="zh-CN"/>
              <a:t>The requirement is that: if we want to delete &lt;u, v&gt;, then v≠</a:t>
            </a:r>
            <a:r>
              <a:rPr lang="en-US" altLang="zh-CN"/>
              <a:t>w and f(v) &lt; f(w)</a:t>
            </a:r>
            <a:endParaRPr lang="en-US" altLang="zh-CN"/>
          </a:p>
        </p:txBody>
      </p:sp>
      <p:pic>
        <p:nvPicPr>
          <p:cNvPr id="5" name="内容占位符 3"/>
          <p:cNvPicPr>
            <a:picLocks noChangeAspect="1"/>
          </p:cNvPicPr>
          <p:nvPr/>
        </p:nvPicPr>
        <p:blipFill>
          <a:blip r:embed="rId1"/>
          <a:stretch>
            <a:fillRect/>
          </a:stretch>
        </p:blipFill>
        <p:spPr>
          <a:xfrm>
            <a:off x="451485" y="3357245"/>
            <a:ext cx="11015980" cy="350075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Backgrounds</a:t>
            </a:r>
            <a:endParaRPr lang="en-US" altLang="zh-CN"/>
          </a:p>
        </p:txBody>
      </p:sp>
      <p:sp>
        <p:nvSpPr>
          <p:cNvPr id="3" name="内容占位符 2"/>
          <p:cNvSpPr>
            <a:spLocks noGrp="1"/>
          </p:cNvSpPr>
          <p:nvPr>
            <p:ph idx="1"/>
          </p:nvPr>
        </p:nvSpPr>
        <p:spPr/>
        <p:txBody>
          <a:bodyPr/>
          <a:p>
            <a:r>
              <a:rPr lang="en-US" altLang="zh-CN"/>
              <a:t>Manifold</a:t>
            </a:r>
            <a:endParaRPr lang="zh-CN" altLang="en-US"/>
          </a:p>
          <a:p>
            <a:r>
              <a:rPr lang="zh-CN" altLang="en-US"/>
              <a:t>Morse functions</a:t>
            </a:r>
            <a:endParaRPr lang="zh-CN" altLang="en-US"/>
          </a:p>
          <a:p>
            <a:r>
              <a:rPr lang="en-US" altLang="zh-CN"/>
              <a:t>Morse-Smale Complexes</a:t>
            </a:r>
            <a:endParaRPr lang="en-US" altLang="zh-CN"/>
          </a:p>
          <a:p>
            <a:r>
              <a:rPr lang="en-US" altLang="zh-CN"/>
              <a:t>Piecewise linear functions</a:t>
            </a:r>
            <a:endParaRPr lang="en-US" altLang="zh-CN"/>
          </a:p>
          <a:p>
            <a:r>
              <a:rPr lang="zh-CN" altLang="en-US"/>
              <a:t>Persistence</a:t>
            </a:r>
            <a:endParaRPr lang="zh-CN" altLang="en-US"/>
          </a:p>
          <a:p>
            <a:endParaRPr lang="zh-CN" altLang="en-US"/>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4" name="内容占位符 3"/>
          <p:cNvSpPr/>
          <p:nvPr>
            <p:ph idx="1"/>
          </p:nvPr>
        </p:nvSpPr>
        <p:spPr/>
        <p:txBody>
          <a:bodyPr/>
          <a:p>
            <a:pPr marL="0" lvl="1"/>
            <a:r>
              <a:rPr lang="en-US" altLang="zh-CN" sz="1800">
                <a:sym typeface="+mn-ea"/>
              </a:rPr>
              <a:t>Node removal</a:t>
            </a:r>
            <a:endParaRPr lang="en-US" altLang="zh-CN" sz="1800"/>
          </a:p>
          <a:p>
            <a:r>
              <a:rPr lang="en-US" altLang="zh-CN"/>
              <a:t>From figure (a) and figure (b), they constructed a high level data structure for the cancellation operation.</a:t>
            </a:r>
            <a:endParaRPr lang="en-US" altLang="zh-CN"/>
          </a:p>
        </p:txBody>
      </p:sp>
      <p:pic>
        <p:nvPicPr>
          <p:cNvPr id="3" name="图片 2"/>
          <p:cNvPicPr>
            <a:picLocks noChangeAspect="1"/>
          </p:cNvPicPr>
          <p:nvPr/>
        </p:nvPicPr>
        <p:blipFill>
          <a:blip r:embed="rId1"/>
          <a:stretch>
            <a:fillRect/>
          </a:stretch>
        </p:blipFill>
        <p:spPr>
          <a:xfrm>
            <a:off x="2417445" y="2699385"/>
            <a:ext cx="7357110" cy="390525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6953250" y="4195445"/>
              <a:ext cx="209550" cy="323850"/>
            </p14:xfrm>
          </p:contentPart>
        </mc:Choice>
        <mc:Fallback xmlns="">
          <p:pic>
            <p:nvPicPr>
              <p:cNvPr id="5" name="墨迹 4"/>
            </p:nvPicPr>
            <p:blipFill>
              <a:blip r:embed="rId3"/>
            </p:blipFill>
            <p:spPr>
              <a:xfrm>
                <a:off x="6953250" y="4195445"/>
                <a:ext cx="209550" cy="3238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2909570" y="3733800"/>
              <a:ext cx="1100455" cy="1233170"/>
            </p14:xfrm>
          </p:contentPart>
        </mc:Choice>
        <mc:Fallback xmlns="">
          <p:pic>
            <p:nvPicPr>
              <p:cNvPr id="6" name="墨迹 5"/>
            </p:nvPicPr>
            <p:blipFill>
              <a:blip r:embed="rId5"/>
            </p:blipFill>
            <p:spPr>
              <a:xfrm>
                <a:off x="2909570" y="3733800"/>
                <a:ext cx="1100455" cy="123317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3481070" y="3785870"/>
              <a:ext cx="666750" cy="581025"/>
            </p14:xfrm>
          </p:contentPart>
        </mc:Choice>
        <mc:Fallback xmlns="">
          <p:pic>
            <p:nvPicPr>
              <p:cNvPr id="7" name="墨迹 6"/>
            </p:nvPicPr>
            <p:blipFill>
              <a:blip r:embed="rId7"/>
            </p:blipFill>
            <p:spPr>
              <a:xfrm>
                <a:off x="3481070" y="3785870"/>
                <a:ext cx="666750" cy="58102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867150" y="4343400"/>
              <a:ext cx="261620" cy="333375"/>
            </p14:xfrm>
          </p:contentPart>
        </mc:Choice>
        <mc:Fallback xmlns="">
          <p:pic>
            <p:nvPicPr>
              <p:cNvPr id="8" name="墨迹 7"/>
            </p:nvPicPr>
            <p:blipFill>
              <a:blip r:embed="rId9"/>
            </p:blipFill>
            <p:spPr>
              <a:xfrm>
                <a:off x="3867150" y="4343400"/>
                <a:ext cx="261620" cy="3333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7900670" y="3476625"/>
              <a:ext cx="314325" cy="438150"/>
            </p14:xfrm>
          </p:contentPart>
        </mc:Choice>
        <mc:Fallback xmlns="">
          <p:pic>
            <p:nvPicPr>
              <p:cNvPr id="9" name="墨迹 8"/>
            </p:nvPicPr>
            <p:blipFill>
              <a:blip r:embed="rId11"/>
            </p:blipFill>
            <p:spPr>
              <a:xfrm>
                <a:off x="7900670" y="3476625"/>
                <a:ext cx="314325" cy="4381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3571875" y="3023870"/>
              <a:ext cx="861695" cy="643255"/>
            </p14:xfrm>
          </p:contentPart>
        </mc:Choice>
        <mc:Fallback xmlns="">
          <p:pic>
            <p:nvPicPr>
              <p:cNvPr id="10" name="墨迹 9"/>
            </p:nvPicPr>
            <p:blipFill>
              <a:blip r:embed="rId13"/>
            </p:blipFill>
            <p:spPr>
              <a:xfrm>
                <a:off x="3571875" y="3023870"/>
                <a:ext cx="861695" cy="6432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4395470" y="3057525"/>
              <a:ext cx="1600200" cy="1219200"/>
            </p14:xfrm>
          </p:contentPart>
        </mc:Choice>
        <mc:Fallback xmlns="">
          <p:pic>
            <p:nvPicPr>
              <p:cNvPr id="11" name="墨迹 10"/>
            </p:nvPicPr>
            <p:blipFill>
              <a:blip r:embed="rId15"/>
            </p:blipFill>
            <p:spPr>
              <a:xfrm>
                <a:off x="4395470" y="3057525"/>
                <a:ext cx="1600200" cy="12192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166870" y="3867150"/>
              <a:ext cx="1871980" cy="366395"/>
            </p14:xfrm>
          </p:contentPart>
        </mc:Choice>
        <mc:Fallback xmlns="">
          <p:pic>
            <p:nvPicPr>
              <p:cNvPr id="12" name="墨迹 11"/>
            </p:nvPicPr>
            <p:blipFill>
              <a:blip r:embed="rId17"/>
            </p:blipFill>
            <p:spPr>
              <a:xfrm>
                <a:off x="4166870" y="3867150"/>
                <a:ext cx="1871980" cy="36639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8138795" y="3957320"/>
              <a:ext cx="1400175" cy="728980"/>
            </p14:xfrm>
          </p:contentPart>
        </mc:Choice>
        <mc:Fallback xmlns="">
          <p:pic>
            <p:nvPicPr>
              <p:cNvPr id="13" name="墨迹 12"/>
            </p:nvPicPr>
            <p:blipFill>
              <a:blip r:embed="rId19"/>
            </p:blipFill>
            <p:spPr>
              <a:xfrm>
                <a:off x="8138795" y="3957320"/>
                <a:ext cx="1400175" cy="72898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8391525" y="4229100"/>
              <a:ext cx="61595" cy="85725"/>
            </p14:xfrm>
          </p:contentPart>
        </mc:Choice>
        <mc:Fallback xmlns="">
          <p:pic>
            <p:nvPicPr>
              <p:cNvPr id="14" name="墨迹 13"/>
            </p:nvPicPr>
            <p:blipFill>
              <a:blip r:embed="rId21"/>
            </p:blipFill>
            <p:spPr>
              <a:xfrm>
                <a:off x="8391525" y="4229100"/>
                <a:ext cx="61595" cy="857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8434070" y="4210050"/>
              <a:ext cx="38100" cy="90170"/>
            </p14:xfrm>
          </p:contentPart>
        </mc:Choice>
        <mc:Fallback xmlns="">
          <p:pic>
            <p:nvPicPr>
              <p:cNvPr id="15" name="墨迹 14"/>
            </p:nvPicPr>
            <p:blipFill>
              <a:blip r:embed="rId23"/>
            </p:blipFill>
            <p:spPr>
              <a:xfrm>
                <a:off x="8434070" y="4210050"/>
                <a:ext cx="38100" cy="9017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4719320" y="4267200"/>
              <a:ext cx="167005" cy="166370"/>
            </p14:xfrm>
          </p:contentPart>
        </mc:Choice>
        <mc:Fallback xmlns="">
          <p:pic>
            <p:nvPicPr>
              <p:cNvPr id="16" name="墨迹 15"/>
            </p:nvPicPr>
            <p:blipFill>
              <a:blip r:embed="rId25"/>
            </p:blipFill>
            <p:spPr>
              <a:xfrm>
                <a:off x="4719320" y="4267200"/>
                <a:ext cx="167005" cy="16637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4719320" y="4328795"/>
              <a:ext cx="90805" cy="19050"/>
            </p14:xfrm>
          </p:contentPart>
        </mc:Choice>
        <mc:Fallback xmlns="">
          <p:pic>
            <p:nvPicPr>
              <p:cNvPr id="17" name="墨迹 16"/>
            </p:nvPicPr>
            <p:blipFill>
              <a:blip r:embed="rId27"/>
            </p:blipFill>
            <p:spPr>
              <a:xfrm>
                <a:off x="4719320" y="4328795"/>
                <a:ext cx="90805" cy="190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4785995" y="4305300"/>
              <a:ext cx="24130" cy="109220"/>
            </p14:xfrm>
          </p:contentPart>
        </mc:Choice>
        <mc:Fallback xmlns="">
          <p:pic>
            <p:nvPicPr>
              <p:cNvPr id="18" name="墨迹 17"/>
            </p:nvPicPr>
            <p:blipFill>
              <a:blip r:embed="rId29"/>
            </p:blipFill>
            <p:spPr>
              <a:xfrm>
                <a:off x="4785995" y="4305300"/>
                <a:ext cx="24130" cy="10922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4038600" y="4191000"/>
              <a:ext cx="266700" cy="257175"/>
            </p14:xfrm>
          </p:contentPart>
        </mc:Choice>
        <mc:Fallback xmlns="">
          <p:pic>
            <p:nvPicPr>
              <p:cNvPr id="19" name="墨迹 18"/>
            </p:nvPicPr>
            <p:blipFill>
              <a:blip r:embed="rId31"/>
            </p:blipFill>
            <p:spPr>
              <a:xfrm>
                <a:off x="4038600" y="4191000"/>
                <a:ext cx="266700" cy="2571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5295900" y="4271645"/>
              <a:ext cx="213995" cy="171450"/>
            </p14:xfrm>
          </p:contentPart>
        </mc:Choice>
        <mc:Fallback xmlns="">
          <p:pic>
            <p:nvPicPr>
              <p:cNvPr id="20" name="墨迹 19"/>
            </p:nvPicPr>
            <p:blipFill>
              <a:blip r:embed="rId33"/>
            </p:blipFill>
            <p:spPr>
              <a:xfrm>
                <a:off x="5295900" y="4271645"/>
                <a:ext cx="213995" cy="1714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4705350" y="4271645"/>
              <a:ext cx="152400" cy="167005"/>
            </p14:xfrm>
          </p:contentPart>
        </mc:Choice>
        <mc:Fallback xmlns="">
          <p:pic>
            <p:nvPicPr>
              <p:cNvPr id="21" name="墨迹 20"/>
            </p:nvPicPr>
            <p:blipFill>
              <a:blip r:embed="rId35"/>
            </p:blipFill>
            <p:spPr>
              <a:xfrm>
                <a:off x="4705350" y="4271645"/>
                <a:ext cx="152400" cy="1670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4743450" y="4362450"/>
              <a:ext cx="9525" cy="360"/>
            </p14:xfrm>
          </p:contentPart>
        </mc:Choice>
        <mc:Fallback xmlns="">
          <p:pic>
            <p:nvPicPr>
              <p:cNvPr id="22" name="墨迹 21"/>
            </p:nvPicPr>
            <p:blipFill>
              <a:blip r:embed="rId37"/>
            </p:blipFill>
            <p:spPr>
              <a:xfrm>
                <a:off x="4743450" y="4362450"/>
                <a:ext cx="9525"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4152900" y="4286250"/>
              <a:ext cx="575945" cy="80645"/>
            </p14:xfrm>
          </p:contentPart>
        </mc:Choice>
        <mc:Fallback xmlns="">
          <p:pic>
            <p:nvPicPr>
              <p:cNvPr id="23" name="墨迹 22"/>
            </p:nvPicPr>
            <p:blipFill>
              <a:blip r:embed="rId39"/>
            </p:blipFill>
            <p:spPr>
              <a:xfrm>
                <a:off x="4152900" y="4286250"/>
                <a:ext cx="575945" cy="8064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4805045" y="4309745"/>
              <a:ext cx="586105" cy="38100"/>
            </p14:xfrm>
          </p:contentPart>
        </mc:Choice>
        <mc:Fallback xmlns="">
          <p:pic>
            <p:nvPicPr>
              <p:cNvPr id="24" name="墨迹 23"/>
            </p:nvPicPr>
            <p:blipFill>
              <a:blip r:embed="rId41"/>
            </p:blipFill>
            <p:spPr>
              <a:xfrm>
                <a:off x="4805045" y="4309745"/>
                <a:ext cx="586105" cy="381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5300345" y="4281170"/>
              <a:ext cx="171450" cy="119380"/>
            </p14:xfrm>
          </p:contentPart>
        </mc:Choice>
        <mc:Fallback xmlns="">
          <p:pic>
            <p:nvPicPr>
              <p:cNvPr id="25" name="墨迹 24"/>
            </p:nvPicPr>
            <p:blipFill>
              <a:blip r:embed="rId43"/>
            </p:blipFill>
            <p:spPr>
              <a:xfrm>
                <a:off x="5300345" y="4281170"/>
                <a:ext cx="171450" cy="1193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4200525" y="4366895"/>
              <a:ext cx="504825" cy="43180"/>
            </p14:xfrm>
          </p:contentPart>
        </mc:Choice>
        <mc:Fallback xmlns="">
          <p:pic>
            <p:nvPicPr>
              <p:cNvPr id="26" name="墨迹 25"/>
            </p:nvPicPr>
            <p:blipFill>
              <a:blip r:embed="rId45"/>
            </p:blipFill>
            <p:spPr>
              <a:xfrm>
                <a:off x="4200525" y="4366895"/>
                <a:ext cx="504825" cy="4318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4629150" y="4195445"/>
              <a:ext cx="271145" cy="352425"/>
            </p14:xfrm>
          </p:contentPart>
        </mc:Choice>
        <mc:Fallback xmlns="">
          <p:pic>
            <p:nvPicPr>
              <p:cNvPr id="27" name="墨迹 26"/>
            </p:nvPicPr>
            <p:blipFill>
              <a:blip r:embed="rId47"/>
            </p:blipFill>
            <p:spPr>
              <a:xfrm>
                <a:off x="4629150" y="4195445"/>
                <a:ext cx="271145" cy="3524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4619625" y="4238625"/>
              <a:ext cx="299720" cy="290195"/>
            </p14:xfrm>
          </p:contentPart>
        </mc:Choice>
        <mc:Fallback xmlns="">
          <p:pic>
            <p:nvPicPr>
              <p:cNvPr id="28" name="墨迹 27"/>
            </p:nvPicPr>
            <p:blipFill>
              <a:blip r:embed="rId49"/>
            </p:blipFill>
            <p:spPr>
              <a:xfrm>
                <a:off x="4619625" y="4238625"/>
                <a:ext cx="299720" cy="29019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6081395" y="4371975"/>
              <a:ext cx="14605" cy="13970"/>
            </p14:xfrm>
          </p:contentPart>
        </mc:Choice>
        <mc:Fallback xmlns="">
          <p:pic>
            <p:nvPicPr>
              <p:cNvPr id="29" name="墨迹 28"/>
            </p:nvPicPr>
            <p:blipFill>
              <a:blip r:embed="rId51"/>
            </p:blipFill>
            <p:spPr>
              <a:xfrm>
                <a:off x="6081395" y="4371975"/>
                <a:ext cx="14605" cy="1397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0" name="墨迹 29"/>
              <p14:cNvContentPartPr/>
              <p14:nvPr/>
            </p14:nvContentPartPr>
            <p14:xfrm>
              <a:off x="4881245" y="4133850"/>
              <a:ext cx="1162050" cy="252095"/>
            </p14:xfrm>
          </p:contentPart>
        </mc:Choice>
        <mc:Fallback xmlns="">
          <p:pic>
            <p:nvPicPr>
              <p:cNvPr id="30" name="墨迹 29"/>
            </p:nvPicPr>
            <p:blipFill>
              <a:blip r:embed="rId53"/>
            </p:blipFill>
            <p:spPr>
              <a:xfrm>
                <a:off x="4881245" y="4133850"/>
                <a:ext cx="1162050" cy="25209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1" name="墨迹 30"/>
              <p14:cNvContentPartPr/>
              <p14:nvPr/>
            </p14:nvContentPartPr>
            <p14:xfrm>
              <a:off x="4867275" y="4333875"/>
              <a:ext cx="1061720" cy="247650"/>
            </p14:xfrm>
          </p:contentPart>
        </mc:Choice>
        <mc:Fallback xmlns="">
          <p:pic>
            <p:nvPicPr>
              <p:cNvPr id="31" name="墨迹 30"/>
            </p:nvPicPr>
            <p:blipFill>
              <a:blip r:embed="rId55"/>
            </p:blipFill>
            <p:spPr>
              <a:xfrm>
                <a:off x="4867275" y="4333875"/>
                <a:ext cx="1061720" cy="2476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2" name="墨迹 31"/>
              <p14:cNvContentPartPr/>
              <p14:nvPr/>
            </p14:nvContentPartPr>
            <p14:xfrm>
              <a:off x="4714875" y="4295775"/>
              <a:ext cx="180975" cy="180975"/>
            </p14:xfrm>
          </p:contentPart>
        </mc:Choice>
        <mc:Fallback xmlns="">
          <p:pic>
            <p:nvPicPr>
              <p:cNvPr id="32" name="墨迹 31"/>
            </p:nvPicPr>
            <p:blipFill>
              <a:blip r:embed="rId57"/>
            </p:blipFill>
            <p:spPr>
              <a:xfrm>
                <a:off x="4714875" y="4295775"/>
                <a:ext cx="180975" cy="18097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3" name="墨迹 32"/>
              <p14:cNvContentPartPr/>
              <p14:nvPr/>
            </p14:nvContentPartPr>
            <p14:xfrm>
              <a:off x="4219575" y="4343400"/>
              <a:ext cx="490220" cy="42545"/>
            </p14:xfrm>
          </p:contentPart>
        </mc:Choice>
        <mc:Fallback xmlns="">
          <p:pic>
            <p:nvPicPr>
              <p:cNvPr id="33" name="墨迹 32"/>
            </p:nvPicPr>
            <p:blipFill>
              <a:blip r:embed="rId59"/>
            </p:blipFill>
            <p:spPr>
              <a:xfrm>
                <a:off x="4219575" y="4343400"/>
                <a:ext cx="490220" cy="4254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4" name="墨迹 33"/>
              <p14:cNvContentPartPr/>
              <p14:nvPr/>
            </p14:nvContentPartPr>
            <p14:xfrm>
              <a:off x="4909820" y="4333875"/>
              <a:ext cx="509905" cy="28575"/>
            </p14:xfrm>
          </p:contentPart>
        </mc:Choice>
        <mc:Fallback xmlns="">
          <p:pic>
            <p:nvPicPr>
              <p:cNvPr id="34" name="墨迹 33"/>
            </p:nvPicPr>
            <p:blipFill>
              <a:blip r:embed="rId61"/>
            </p:blipFill>
            <p:spPr>
              <a:xfrm>
                <a:off x="4909820" y="4333875"/>
                <a:ext cx="509905" cy="285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5" name="墨迹 34"/>
              <p14:cNvContentPartPr/>
              <p14:nvPr/>
            </p14:nvContentPartPr>
            <p14:xfrm>
              <a:off x="5367020" y="4286250"/>
              <a:ext cx="95250" cy="123825"/>
            </p14:xfrm>
          </p:contentPart>
        </mc:Choice>
        <mc:Fallback xmlns="">
          <p:pic>
            <p:nvPicPr>
              <p:cNvPr id="35" name="墨迹 34"/>
            </p:nvPicPr>
            <p:blipFill>
              <a:blip r:embed="rId63"/>
            </p:blipFill>
            <p:spPr>
              <a:xfrm>
                <a:off x="5367020" y="4286250"/>
                <a:ext cx="95250" cy="12382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6" name="墨迹 35"/>
              <p14:cNvContentPartPr/>
              <p14:nvPr/>
            </p14:nvContentPartPr>
            <p14:xfrm>
              <a:off x="4062095" y="4262120"/>
              <a:ext cx="205105" cy="171450"/>
            </p14:xfrm>
          </p:contentPart>
        </mc:Choice>
        <mc:Fallback xmlns="">
          <p:pic>
            <p:nvPicPr>
              <p:cNvPr id="36" name="墨迹 35"/>
            </p:nvPicPr>
            <p:blipFill>
              <a:blip r:embed="rId65"/>
            </p:blipFill>
            <p:spPr>
              <a:xfrm>
                <a:off x="4062095" y="4262120"/>
                <a:ext cx="205105" cy="17145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7" name="墨迹 36"/>
              <p14:cNvContentPartPr/>
              <p14:nvPr/>
            </p14:nvContentPartPr>
            <p14:xfrm>
              <a:off x="4071620" y="4300220"/>
              <a:ext cx="262255" cy="119380"/>
            </p14:xfrm>
          </p:contentPart>
        </mc:Choice>
        <mc:Fallback xmlns="">
          <p:pic>
            <p:nvPicPr>
              <p:cNvPr id="37" name="墨迹 36"/>
            </p:nvPicPr>
            <p:blipFill>
              <a:blip r:embed="rId67"/>
            </p:blipFill>
            <p:spPr>
              <a:xfrm>
                <a:off x="4071620" y="4300220"/>
                <a:ext cx="262255" cy="11938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8" name="墨迹 37"/>
              <p14:cNvContentPartPr/>
              <p14:nvPr/>
            </p14:nvContentPartPr>
            <p14:xfrm>
              <a:off x="4629150" y="4219575"/>
              <a:ext cx="271145" cy="228600"/>
            </p14:xfrm>
          </p:contentPart>
        </mc:Choice>
        <mc:Fallback xmlns="">
          <p:pic>
            <p:nvPicPr>
              <p:cNvPr id="38" name="墨迹 37"/>
            </p:nvPicPr>
            <p:blipFill>
              <a:blip r:embed="rId69"/>
            </p:blipFill>
            <p:spPr>
              <a:xfrm>
                <a:off x="4629150" y="4219575"/>
                <a:ext cx="271145" cy="2286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9" name="墨迹 38"/>
              <p14:cNvContentPartPr/>
              <p14:nvPr/>
            </p14:nvContentPartPr>
            <p14:xfrm>
              <a:off x="4700270" y="4286250"/>
              <a:ext cx="176530" cy="147320"/>
            </p14:xfrm>
          </p:contentPart>
        </mc:Choice>
        <mc:Fallback xmlns="">
          <p:pic>
            <p:nvPicPr>
              <p:cNvPr id="39" name="墨迹 38"/>
            </p:nvPicPr>
            <p:blipFill>
              <a:blip r:embed="rId71"/>
            </p:blipFill>
            <p:spPr>
              <a:xfrm>
                <a:off x="4700270" y="4286250"/>
                <a:ext cx="176530" cy="14732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0" name="墨迹 39"/>
              <p14:cNvContentPartPr/>
              <p14:nvPr/>
            </p14:nvContentPartPr>
            <p14:xfrm>
              <a:off x="4719320" y="4238625"/>
              <a:ext cx="152400" cy="233045"/>
            </p14:xfrm>
          </p:contentPart>
        </mc:Choice>
        <mc:Fallback xmlns="">
          <p:pic>
            <p:nvPicPr>
              <p:cNvPr id="40" name="墨迹 39"/>
            </p:nvPicPr>
            <p:blipFill>
              <a:blip r:embed="rId73"/>
            </p:blipFill>
            <p:spPr>
              <a:xfrm>
                <a:off x="4719320" y="4238625"/>
                <a:ext cx="152400" cy="23304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1" name="墨迹 40"/>
              <p14:cNvContentPartPr/>
              <p14:nvPr/>
            </p14:nvContentPartPr>
            <p14:xfrm>
              <a:off x="4743450" y="4352925"/>
              <a:ext cx="99695" cy="23495"/>
            </p14:xfrm>
          </p:contentPart>
        </mc:Choice>
        <mc:Fallback xmlns="">
          <p:pic>
            <p:nvPicPr>
              <p:cNvPr id="41" name="墨迹 40"/>
            </p:nvPicPr>
            <p:blipFill>
              <a:blip r:embed="rId75"/>
            </p:blipFill>
            <p:spPr>
              <a:xfrm>
                <a:off x="4743450" y="4352925"/>
                <a:ext cx="99695" cy="234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2" name="墨迹 41"/>
              <p14:cNvContentPartPr/>
              <p14:nvPr/>
            </p14:nvContentPartPr>
            <p14:xfrm>
              <a:off x="4800600" y="4281170"/>
              <a:ext cx="19050" cy="157480"/>
            </p14:xfrm>
          </p:contentPart>
        </mc:Choice>
        <mc:Fallback xmlns="">
          <p:pic>
            <p:nvPicPr>
              <p:cNvPr id="42" name="墨迹 41"/>
            </p:nvPicPr>
            <p:blipFill>
              <a:blip r:embed="rId77"/>
            </p:blipFill>
            <p:spPr>
              <a:xfrm>
                <a:off x="4800600" y="4281170"/>
                <a:ext cx="19050" cy="15748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3" name="墨迹 42"/>
              <p14:cNvContentPartPr/>
              <p14:nvPr/>
            </p14:nvContentPartPr>
            <p14:xfrm>
              <a:off x="4738370" y="4324350"/>
              <a:ext cx="104775" cy="23495"/>
            </p14:xfrm>
          </p:contentPart>
        </mc:Choice>
        <mc:Fallback xmlns="">
          <p:pic>
            <p:nvPicPr>
              <p:cNvPr id="43" name="墨迹 42"/>
            </p:nvPicPr>
            <p:blipFill>
              <a:blip r:embed="rId79"/>
            </p:blipFill>
            <p:spPr>
              <a:xfrm>
                <a:off x="4738370" y="4324350"/>
                <a:ext cx="104775" cy="2349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4" name="墨迹 43"/>
              <p14:cNvContentPartPr/>
              <p14:nvPr/>
            </p14:nvContentPartPr>
            <p14:xfrm>
              <a:off x="4800600" y="4281170"/>
              <a:ext cx="9525" cy="114300"/>
            </p14:xfrm>
          </p:contentPart>
        </mc:Choice>
        <mc:Fallback xmlns="">
          <p:pic>
            <p:nvPicPr>
              <p:cNvPr id="44" name="墨迹 43"/>
            </p:nvPicPr>
            <p:blipFill>
              <a:blip r:embed="rId81"/>
            </p:blipFill>
            <p:spPr>
              <a:xfrm>
                <a:off x="4800600" y="4281170"/>
                <a:ext cx="9525" cy="11430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5" name="墨迹 44"/>
              <p14:cNvContentPartPr/>
              <p14:nvPr/>
            </p14:nvContentPartPr>
            <p14:xfrm>
              <a:off x="2985770" y="4338320"/>
              <a:ext cx="400050" cy="24130"/>
            </p14:xfrm>
          </p:contentPart>
        </mc:Choice>
        <mc:Fallback xmlns="">
          <p:pic>
            <p:nvPicPr>
              <p:cNvPr id="45" name="墨迹 44"/>
            </p:nvPicPr>
            <p:blipFill>
              <a:blip r:embed="rId83"/>
            </p:blipFill>
            <p:spPr>
              <a:xfrm>
                <a:off x="2985770" y="4338320"/>
                <a:ext cx="400050" cy="2413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6" name="墨迹 45"/>
              <p14:cNvContentPartPr/>
              <p14:nvPr/>
            </p14:nvContentPartPr>
            <p14:xfrm>
              <a:off x="3404870" y="4286250"/>
              <a:ext cx="123825" cy="118745"/>
            </p14:xfrm>
          </p:contentPart>
        </mc:Choice>
        <mc:Fallback xmlns="">
          <p:pic>
            <p:nvPicPr>
              <p:cNvPr id="46" name="墨迹 45"/>
            </p:nvPicPr>
            <p:blipFill>
              <a:blip r:embed="rId85"/>
            </p:blipFill>
            <p:spPr>
              <a:xfrm>
                <a:off x="3404870" y="4286250"/>
                <a:ext cx="123825" cy="11874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7" name="墨迹 46"/>
              <p14:cNvContentPartPr/>
              <p14:nvPr/>
            </p14:nvContentPartPr>
            <p14:xfrm>
              <a:off x="3400425" y="4319270"/>
              <a:ext cx="147320" cy="19050"/>
            </p14:xfrm>
          </p:contentPart>
        </mc:Choice>
        <mc:Fallback xmlns="">
          <p:pic>
            <p:nvPicPr>
              <p:cNvPr id="47" name="墨迹 46"/>
            </p:nvPicPr>
            <p:blipFill>
              <a:blip r:embed="rId87"/>
            </p:blipFill>
            <p:spPr>
              <a:xfrm>
                <a:off x="3400425" y="4319270"/>
                <a:ext cx="147320" cy="1905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8" name="墨迹 47"/>
              <p14:cNvContentPartPr/>
              <p14:nvPr/>
            </p14:nvContentPartPr>
            <p14:xfrm>
              <a:off x="3490595" y="4276725"/>
              <a:ext cx="14605" cy="128270"/>
            </p14:xfrm>
          </p:contentPart>
        </mc:Choice>
        <mc:Fallback xmlns="">
          <p:pic>
            <p:nvPicPr>
              <p:cNvPr id="48" name="墨迹 47"/>
            </p:nvPicPr>
            <p:blipFill>
              <a:blip r:embed="rId89"/>
            </p:blipFill>
            <p:spPr>
              <a:xfrm>
                <a:off x="3490595" y="4276725"/>
                <a:ext cx="14605" cy="12827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9" name="墨迹 48"/>
              <p14:cNvContentPartPr/>
              <p14:nvPr/>
            </p14:nvContentPartPr>
            <p14:xfrm>
              <a:off x="2943225" y="4319270"/>
              <a:ext cx="457200" cy="52705"/>
            </p14:xfrm>
          </p:contentPart>
        </mc:Choice>
        <mc:Fallback xmlns="">
          <p:pic>
            <p:nvPicPr>
              <p:cNvPr id="49" name="墨迹 48"/>
            </p:nvPicPr>
            <p:blipFill>
              <a:blip r:embed="rId91"/>
            </p:blipFill>
            <p:spPr>
              <a:xfrm>
                <a:off x="2943225" y="4319270"/>
                <a:ext cx="457200" cy="5270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0" name="墨迹 49"/>
              <p14:cNvContentPartPr/>
              <p14:nvPr/>
            </p14:nvContentPartPr>
            <p14:xfrm>
              <a:off x="3524250" y="4328795"/>
              <a:ext cx="609600" cy="38100"/>
            </p14:xfrm>
          </p:contentPart>
        </mc:Choice>
        <mc:Fallback xmlns="">
          <p:pic>
            <p:nvPicPr>
              <p:cNvPr id="50" name="墨迹 49"/>
            </p:nvPicPr>
            <p:blipFill>
              <a:blip r:embed="rId93"/>
            </p:blipFill>
            <p:spPr>
              <a:xfrm>
                <a:off x="3524250" y="4328795"/>
                <a:ext cx="609600" cy="381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1" name="墨迹 50"/>
              <p14:cNvContentPartPr/>
              <p14:nvPr/>
            </p14:nvContentPartPr>
            <p14:xfrm>
              <a:off x="2861945" y="4319270"/>
              <a:ext cx="567055" cy="43180"/>
            </p14:xfrm>
          </p:contentPart>
        </mc:Choice>
        <mc:Fallback xmlns="">
          <p:pic>
            <p:nvPicPr>
              <p:cNvPr id="51" name="墨迹 50"/>
            </p:nvPicPr>
            <p:blipFill>
              <a:blip r:embed="rId95"/>
            </p:blipFill>
            <p:spPr>
              <a:xfrm>
                <a:off x="2861945" y="4319270"/>
                <a:ext cx="567055" cy="4318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2" name="墨迹 51"/>
              <p14:cNvContentPartPr/>
              <p14:nvPr/>
            </p14:nvContentPartPr>
            <p14:xfrm>
              <a:off x="3486150" y="4290695"/>
              <a:ext cx="495300" cy="81280"/>
            </p14:xfrm>
          </p:contentPart>
        </mc:Choice>
        <mc:Fallback xmlns="">
          <p:pic>
            <p:nvPicPr>
              <p:cNvPr id="52" name="墨迹 51"/>
            </p:nvPicPr>
            <p:blipFill>
              <a:blip r:embed="rId97"/>
            </p:blipFill>
            <p:spPr>
              <a:xfrm>
                <a:off x="3486150" y="4290695"/>
                <a:ext cx="495300" cy="8128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3" name="墨迹 52"/>
              <p14:cNvContentPartPr/>
              <p14:nvPr/>
            </p14:nvContentPartPr>
            <p14:xfrm>
              <a:off x="2943225" y="4343400"/>
              <a:ext cx="1066800" cy="57150"/>
            </p14:xfrm>
          </p:contentPart>
        </mc:Choice>
        <mc:Fallback xmlns="">
          <p:pic>
            <p:nvPicPr>
              <p:cNvPr id="53" name="墨迹 52"/>
            </p:nvPicPr>
            <p:blipFill>
              <a:blip r:embed="rId99"/>
            </p:blipFill>
            <p:spPr>
              <a:xfrm>
                <a:off x="2943225" y="4343400"/>
                <a:ext cx="1066800" cy="571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4" name="墨迹 53"/>
              <p14:cNvContentPartPr/>
              <p14:nvPr/>
            </p14:nvContentPartPr>
            <p14:xfrm>
              <a:off x="3452495" y="3752850"/>
              <a:ext cx="43180" cy="1238250"/>
            </p14:xfrm>
          </p:contentPart>
        </mc:Choice>
        <mc:Fallback xmlns="">
          <p:pic>
            <p:nvPicPr>
              <p:cNvPr id="54" name="墨迹 53"/>
            </p:nvPicPr>
            <p:blipFill>
              <a:blip r:embed="rId101"/>
            </p:blipFill>
            <p:spPr>
              <a:xfrm>
                <a:off x="3452495" y="3752850"/>
                <a:ext cx="43180" cy="123825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5" name="墨迹 54"/>
              <p14:cNvContentPartPr/>
              <p14:nvPr/>
            </p14:nvContentPartPr>
            <p14:xfrm>
              <a:off x="4171950" y="4362450"/>
              <a:ext cx="261620" cy="161925"/>
            </p14:xfrm>
          </p:contentPart>
        </mc:Choice>
        <mc:Fallback xmlns="">
          <p:pic>
            <p:nvPicPr>
              <p:cNvPr id="55" name="墨迹 54"/>
            </p:nvPicPr>
            <p:blipFill>
              <a:blip r:embed="rId103"/>
            </p:blipFill>
            <p:spPr>
              <a:xfrm>
                <a:off x="4171950" y="4362450"/>
                <a:ext cx="261620" cy="16192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6" name="墨迹 55"/>
              <p14:cNvContentPartPr/>
              <p14:nvPr/>
            </p14:nvContentPartPr>
            <p14:xfrm>
              <a:off x="4300220" y="4452620"/>
              <a:ext cx="704850" cy="304800"/>
            </p14:xfrm>
          </p:contentPart>
        </mc:Choice>
        <mc:Fallback xmlns="">
          <p:pic>
            <p:nvPicPr>
              <p:cNvPr id="56" name="墨迹 55"/>
            </p:nvPicPr>
            <p:blipFill>
              <a:blip r:embed="rId105"/>
            </p:blipFill>
            <p:spPr>
              <a:xfrm>
                <a:off x="4300220" y="4452620"/>
                <a:ext cx="704850" cy="30480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7" name="墨迹 56"/>
              <p14:cNvContentPartPr/>
              <p14:nvPr/>
            </p14:nvContentPartPr>
            <p14:xfrm>
              <a:off x="4157345" y="4328795"/>
              <a:ext cx="114300" cy="19050"/>
            </p14:xfrm>
          </p:contentPart>
        </mc:Choice>
        <mc:Fallback xmlns="">
          <p:pic>
            <p:nvPicPr>
              <p:cNvPr id="57" name="墨迹 56"/>
            </p:nvPicPr>
            <p:blipFill>
              <a:blip r:embed="rId107"/>
            </p:blipFill>
            <p:spPr>
              <a:xfrm>
                <a:off x="4157345" y="4328795"/>
                <a:ext cx="114300" cy="1905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8" name="墨迹 57"/>
              <p14:cNvContentPartPr/>
              <p14:nvPr/>
            </p14:nvContentPartPr>
            <p14:xfrm>
              <a:off x="4162425" y="4319270"/>
              <a:ext cx="1133475" cy="57150"/>
            </p14:xfrm>
          </p:contentPart>
        </mc:Choice>
        <mc:Fallback xmlns="">
          <p:pic>
            <p:nvPicPr>
              <p:cNvPr id="58" name="墨迹 57"/>
            </p:nvPicPr>
            <p:blipFill>
              <a:blip r:embed="rId109"/>
            </p:blipFill>
            <p:spPr>
              <a:xfrm>
                <a:off x="4162425" y="4319270"/>
                <a:ext cx="1133475" cy="571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9" name="墨迹 58"/>
              <p14:cNvContentPartPr/>
              <p14:nvPr/>
            </p14:nvContentPartPr>
            <p14:xfrm>
              <a:off x="4281170" y="4319270"/>
              <a:ext cx="1052830" cy="43180"/>
            </p14:xfrm>
          </p:contentPart>
        </mc:Choice>
        <mc:Fallback xmlns="">
          <p:pic>
            <p:nvPicPr>
              <p:cNvPr id="59" name="墨迹 58"/>
            </p:nvPicPr>
            <p:blipFill>
              <a:blip r:embed="rId111"/>
            </p:blipFill>
            <p:spPr>
              <a:xfrm>
                <a:off x="4281170" y="4319270"/>
                <a:ext cx="1052830" cy="4318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0" name="墨迹 59"/>
              <p14:cNvContentPartPr/>
              <p14:nvPr/>
            </p14:nvContentPartPr>
            <p14:xfrm>
              <a:off x="4843145" y="4095750"/>
              <a:ext cx="1186180" cy="476250"/>
            </p14:xfrm>
          </p:contentPart>
        </mc:Choice>
        <mc:Fallback xmlns="">
          <p:pic>
            <p:nvPicPr>
              <p:cNvPr id="60" name="墨迹 59"/>
            </p:nvPicPr>
            <p:blipFill>
              <a:blip r:embed="rId113"/>
            </p:blipFill>
            <p:spPr>
              <a:xfrm>
                <a:off x="4843145" y="4095750"/>
                <a:ext cx="1186180" cy="47625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1" name="墨迹 60"/>
              <p14:cNvContentPartPr/>
              <p14:nvPr/>
            </p14:nvContentPartPr>
            <p14:xfrm>
              <a:off x="6000750" y="4262120"/>
              <a:ext cx="118745" cy="142875"/>
            </p14:xfrm>
          </p:contentPart>
        </mc:Choice>
        <mc:Fallback xmlns="">
          <p:pic>
            <p:nvPicPr>
              <p:cNvPr id="61" name="墨迹 60"/>
            </p:nvPicPr>
            <p:blipFill>
              <a:blip r:embed="rId115"/>
            </p:blipFill>
            <p:spPr>
              <a:xfrm>
                <a:off x="6000750" y="4262120"/>
                <a:ext cx="118745" cy="14287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2" name="墨迹 61"/>
              <p14:cNvContentPartPr/>
              <p14:nvPr/>
            </p14:nvContentPartPr>
            <p14:xfrm>
              <a:off x="5981700" y="4324350"/>
              <a:ext cx="9525" cy="360"/>
            </p14:xfrm>
          </p:contentPart>
        </mc:Choice>
        <mc:Fallback xmlns="">
          <p:pic>
            <p:nvPicPr>
              <p:cNvPr id="62" name="墨迹 61"/>
            </p:nvPicPr>
            <p:blipFill>
              <a:blip r:embed="rId37"/>
            </p:blipFill>
            <p:spPr>
              <a:xfrm>
                <a:off x="5981700" y="4324350"/>
                <a:ext cx="9525" cy="36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3" name="墨迹 62"/>
              <p14:cNvContentPartPr/>
              <p14:nvPr/>
            </p14:nvContentPartPr>
            <p14:xfrm>
              <a:off x="5909945" y="4267200"/>
              <a:ext cx="104775" cy="66675"/>
            </p14:xfrm>
          </p:contentPart>
        </mc:Choice>
        <mc:Fallback xmlns="">
          <p:pic>
            <p:nvPicPr>
              <p:cNvPr id="63" name="墨迹 62"/>
            </p:nvPicPr>
            <p:blipFill>
              <a:blip r:embed="rId118"/>
            </p:blipFill>
            <p:spPr>
              <a:xfrm>
                <a:off x="5909945" y="4267200"/>
                <a:ext cx="104775" cy="66675"/>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4" name="墨迹 63"/>
              <p14:cNvContentPartPr/>
              <p14:nvPr/>
            </p14:nvContentPartPr>
            <p14:xfrm>
              <a:off x="6019800" y="4281170"/>
              <a:ext cx="128270" cy="133350"/>
            </p14:xfrm>
          </p:contentPart>
        </mc:Choice>
        <mc:Fallback xmlns="">
          <p:pic>
            <p:nvPicPr>
              <p:cNvPr id="64" name="墨迹 63"/>
            </p:nvPicPr>
            <p:blipFill>
              <a:blip r:embed="rId120"/>
            </p:blipFill>
            <p:spPr>
              <a:xfrm>
                <a:off x="6019800" y="4281170"/>
                <a:ext cx="128270" cy="1333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5" name="墨迹 64"/>
              <p14:cNvContentPartPr/>
              <p14:nvPr/>
            </p14:nvContentPartPr>
            <p14:xfrm>
              <a:off x="4833620" y="4114800"/>
              <a:ext cx="1138555" cy="447675"/>
            </p14:xfrm>
          </p:contentPart>
        </mc:Choice>
        <mc:Fallback xmlns="">
          <p:pic>
            <p:nvPicPr>
              <p:cNvPr id="65" name="墨迹 64"/>
            </p:nvPicPr>
            <p:blipFill>
              <a:blip r:embed="rId122"/>
            </p:blipFill>
            <p:spPr>
              <a:xfrm>
                <a:off x="4833620" y="4114800"/>
                <a:ext cx="1138555" cy="44767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6" name="墨迹 65"/>
              <p14:cNvContentPartPr/>
              <p14:nvPr/>
            </p14:nvContentPartPr>
            <p14:xfrm>
              <a:off x="5871845" y="4395470"/>
              <a:ext cx="123825" cy="24130"/>
            </p14:xfrm>
          </p:contentPart>
        </mc:Choice>
        <mc:Fallback xmlns="">
          <p:pic>
            <p:nvPicPr>
              <p:cNvPr id="66" name="墨迹 65"/>
            </p:nvPicPr>
            <p:blipFill>
              <a:blip r:embed="rId124"/>
            </p:blipFill>
            <p:spPr>
              <a:xfrm>
                <a:off x="5871845" y="4395470"/>
                <a:ext cx="123825" cy="2413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7" name="墨迹 66"/>
              <p14:cNvContentPartPr/>
              <p14:nvPr/>
            </p14:nvContentPartPr>
            <p14:xfrm>
              <a:off x="4857750" y="4100195"/>
              <a:ext cx="1123950" cy="466725"/>
            </p14:xfrm>
          </p:contentPart>
        </mc:Choice>
        <mc:Fallback xmlns="">
          <p:pic>
            <p:nvPicPr>
              <p:cNvPr id="67" name="墨迹 66"/>
            </p:nvPicPr>
            <p:blipFill>
              <a:blip r:embed="rId126"/>
            </p:blipFill>
            <p:spPr>
              <a:xfrm>
                <a:off x="4857750" y="4100195"/>
                <a:ext cx="1123950" cy="466725"/>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8" name="墨迹 67"/>
              <p14:cNvContentPartPr/>
              <p14:nvPr/>
            </p14:nvContentPartPr>
            <p14:xfrm>
              <a:off x="5591175" y="4366895"/>
              <a:ext cx="328295" cy="152400"/>
            </p14:xfrm>
          </p:contentPart>
        </mc:Choice>
        <mc:Fallback xmlns="">
          <p:pic>
            <p:nvPicPr>
              <p:cNvPr id="68" name="墨迹 67"/>
            </p:nvPicPr>
            <p:blipFill>
              <a:blip r:embed="rId128"/>
            </p:blipFill>
            <p:spPr>
              <a:xfrm>
                <a:off x="5591175" y="4366895"/>
                <a:ext cx="328295" cy="15240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9" name="墨迹 68"/>
              <p14:cNvContentPartPr/>
              <p14:nvPr/>
            </p14:nvContentPartPr>
            <p14:xfrm>
              <a:off x="5928995" y="4385945"/>
              <a:ext cx="33655" cy="33655"/>
            </p14:xfrm>
          </p:contentPart>
        </mc:Choice>
        <mc:Fallback xmlns="">
          <p:pic>
            <p:nvPicPr>
              <p:cNvPr id="69" name="墨迹 68"/>
            </p:nvPicPr>
            <p:blipFill>
              <a:blip r:embed="rId130"/>
            </p:blipFill>
            <p:spPr>
              <a:xfrm>
                <a:off x="5928995" y="4385945"/>
                <a:ext cx="33655" cy="33655"/>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0" name="墨迹 69"/>
              <p14:cNvContentPartPr/>
              <p14:nvPr/>
            </p14:nvContentPartPr>
            <p14:xfrm>
              <a:off x="5976620" y="966470"/>
              <a:ext cx="428625" cy="748030"/>
            </p14:xfrm>
          </p:contentPart>
        </mc:Choice>
        <mc:Fallback xmlns="">
          <p:pic>
            <p:nvPicPr>
              <p:cNvPr id="70" name="墨迹 69"/>
            </p:nvPicPr>
            <p:blipFill>
              <a:blip r:embed="rId132"/>
            </p:blipFill>
            <p:spPr>
              <a:xfrm>
                <a:off x="5976620" y="966470"/>
                <a:ext cx="428625" cy="74803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1" name="墨迹 70"/>
              <p14:cNvContentPartPr/>
              <p14:nvPr/>
            </p14:nvContentPartPr>
            <p14:xfrm>
              <a:off x="6262370" y="876300"/>
              <a:ext cx="476250" cy="723900"/>
            </p14:xfrm>
          </p:contentPart>
        </mc:Choice>
        <mc:Fallback xmlns="">
          <p:pic>
            <p:nvPicPr>
              <p:cNvPr id="71" name="墨迹 70"/>
            </p:nvPicPr>
            <p:blipFill>
              <a:blip r:embed="rId134"/>
            </p:blipFill>
            <p:spPr>
              <a:xfrm>
                <a:off x="6262370" y="876300"/>
                <a:ext cx="476250" cy="7239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2" name="墨迹 71"/>
              <p14:cNvContentPartPr/>
              <p14:nvPr/>
            </p14:nvContentPartPr>
            <p14:xfrm>
              <a:off x="6038850" y="904875"/>
              <a:ext cx="528320" cy="828675"/>
            </p14:xfrm>
          </p:contentPart>
        </mc:Choice>
        <mc:Fallback xmlns="">
          <p:pic>
            <p:nvPicPr>
              <p:cNvPr id="72" name="墨迹 71"/>
            </p:nvPicPr>
            <p:blipFill>
              <a:blip r:embed="rId136"/>
            </p:blipFill>
            <p:spPr>
              <a:xfrm>
                <a:off x="6038850" y="904875"/>
                <a:ext cx="528320" cy="82867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3" name="墨迹 72"/>
              <p14:cNvContentPartPr/>
              <p14:nvPr/>
            </p14:nvContentPartPr>
            <p14:xfrm>
              <a:off x="6334125" y="914400"/>
              <a:ext cx="447675" cy="775970"/>
            </p14:xfrm>
          </p:contentPart>
        </mc:Choice>
        <mc:Fallback xmlns="">
          <p:pic>
            <p:nvPicPr>
              <p:cNvPr id="73" name="墨迹 72"/>
            </p:nvPicPr>
            <p:blipFill>
              <a:blip r:embed="rId138"/>
            </p:blipFill>
            <p:spPr>
              <a:xfrm>
                <a:off x="6334125" y="914400"/>
                <a:ext cx="447675" cy="775970"/>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4" name="墨迹 73"/>
              <p14:cNvContentPartPr/>
              <p14:nvPr/>
            </p14:nvContentPartPr>
            <p14:xfrm>
              <a:off x="4995545" y="4591050"/>
              <a:ext cx="119380" cy="318770"/>
            </p14:xfrm>
          </p:contentPart>
        </mc:Choice>
        <mc:Fallback xmlns="">
          <p:pic>
            <p:nvPicPr>
              <p:cNvPr id="74" name="墨迹 73"/>
            </p:nvPicPr>
            <p:blipFill>
              <a:blip r:embed="rId140"/>
            </p:blipFill>
            <p:spPr>
              <a:xfrm>
                <a:off x="4995545" y="4591050"/>
                <a:ext cx="119380" cy="318770"/>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5" name="墨迹 74"/>
              <p14:cNvContentPartPr/>
              <p14:nvPr/>
            </p14:nvContentPartPr>
            <p14:xfrm>
              <a:off x="5086350" y="4576445"/>
              <a:ext cx="204470" cy="171450"/>
            </p14:xfrm>
          </p:contentPart>
        </mc:Choice>
        <mc:Fallback xmlns="">
          <p:pic>
            <p:nvPicPr>
              <p:cNvPr id="75" name="墨迹 74"/>
            </p:nvPicPr>
            <p:blipFill>
              <a:blip r:embed="rId142"/>
            </p:blipFill>
            <p:spPr>
              <a:xfrm>
                <a:off x="5086350" y="4576445"/>
                <a:ext cx="204470" cy="17145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6" name="墨迹 75"/>
              <p14:cNvContentPartPr/>
              <p14:nvPr/>
            </p14:nvContentPartPr>
            <p14:xfrm>
              <a:off x="6362700" y="895350"/>
              <a:ext cx="419100" cy="337820"/>
            </p14:xfrm>
          </p:contentPart>
        </mc:Choice>
        <mc:Fallback xmlns="">
          <p:pic>
            <p:nvPicPr>
              <p:cNvPr id="76" name="墨迹 75"/>
            </p:nvPicPr>
            <p:blipFill>
              <a:blip r:embed="rId144"/>
            </p:blipFill>
            <p:spPr>
              <a:xfrm>
                <a:off x="6362700" y="895350"/>
                <a:ext cx="419100" cy="33782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7" name="墨迹 76"/>
              <p14:cNvContentPartPr/>
              <p14:nvPr/>
            </p14:nvContentPartPr>
            <p14:xfrm>
              <a:off x="6486525" y="1204595"/>
              <a:ext cx="299720" cy="514350"/>
            </p14:xfrm>
          </p:contentPart>
        </mc:Choice>
        <mc:Fallback xmlns="">
          <p:pic>
            <p:nvPicPr>
              <p:cNvPr id="77" name="墨迹 76"/>
            </p:nvPicPr>
            <p:blipFill>
              <a:blip r:embed="rId146"/>
            </p:blipFill>
            <p:spPr>
              <a:xfrm>
                <a:off x="6486525" y="1204595"/>
                <a:ext cx="299720" cy="514350"/>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8" name="墨迹 77"/>
              <p14:cNvContentPartPr/>
              <p14:nvPr/>
            </p14:nvContentPartPr>
            <p14:xfrm>
              <a:off x="6395720" y="895350"/>
              <a:ext cx="371475" cy="504825"/>
            </p14:xfrm>
          </p:contentPart>
        </mc:Choice>
        <mc:Fallback xmlns="">
          <p:pic>
            <p:nvPicPr>
              <p:cNvPr id="78" name="墨迹 77"/>
            </p:nvPicPr>
            <p:blipFill>
              <a:blip r:embed="rId148"/>
            </p:blipFill>
            <p:spPr>
              <a:xfrm>
                <a:off x="6395720" y="895350"/>
                <a:ext cx="371475" cy="504825"/>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9" name="墨迹 78"/>
              <p14:cNvContentPartPr/>
              <p14:nvPr/>
            </p14:nvContentPartPr>
            <p14:xfrm>
              <a:off x="6496050" y="942975"/>
              <a:ext cx="257175" cy="57150"/>
            </p14:xfrm>
          </p:contentPart>
        </mc:Choice>
        <mc:Fallback xmlns="">
          <p:pic>
            <p:nvPicPr>
              <p:cNvPr id="79" name="墨迹 78"/>
            </p:nvPicPr>
            <p:blipFill>
              <a:blip r:embed="rId150"/>
            </p:blipFill>
            <p:spPr>
              <a:xfrm>
                <a:off x="6496050" y="942975"/>
                <a:ext cx="257175" cy="57150"/>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0" name="墨迹 79"/>
              <p14:cNvContentPartPr/>
              <p14:nvPr/>
            </p14:nvContentPartPr>
            <p14:xfrm>
              <a:off x="6372225" y="871220"/>
              <a:ext cx="400050" cy="347980"/>
            </p14:xfrm>
          </p:contentPart>
        </mc:Choice>
        <mc:Fallback xmlns="">
          <p:pic>
            <p:nvPicPr>
              <p:cNvPr id="80" name="墨迹 79"/>
            </p:nvPicPr>
            <p:blipFill>
              <a:blip r:embed="rId152"/>
            </p:blipFill>
            <p:spPr>
              <a:xfrm>
                <a:off x="6372225" y="871220"/>
                <a:ext cx="400050" cy="34798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1" name="墨迹 80"/>
              <p14:cNvContentPartPr/>
              <p14:nvPr/>
            </p14:nvContentPartPr>
            <p14:xfrm>
              <a:off x="6395720" y="899795"/>
              <a:ext cx="395605" cy="243205"/>
            </p14:xfrm>
          </p:contentPart>
        </mc:Choice>
        <mc:Fallback xmlns="">
          <p:pic>
            <p:nvPicPr>
              <p:cNvPr id="81" name="墨迹 80"/>
            </p:nvPicPr>
            <p:blipFill>
              <a:blip r:embed="rId154"/>
            </p:blipFill>
            <p:spPr>
              <a:xfrm>
                <a:off x="6395720" y="899795"/>
                <a:ext cx="395605" cy="24320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2" name="墨迹 81"/>
              <p14:cNvContentPartPr/>
              <p14:nvPr/>
            </p14:nvContentPartPr>
            <p14:xfrm>
              <a:off x="8253095" y="3843020"/>
              <a:ext cx="1262380" cy="1014730"/>
            </p14:xfrm>
          </p:contentPart>
        </mc:Choice>
        <mc:Fallback xmlns="">
          <p:pic>
            <p:nvPicPr>
              <p:cNvPr id="82" name="墨迹 81"/>
            </p:nvPicPr>
            <p:blipFill>
              <a:blip r:embed="rId156"/>
            </p:blipFill>
            <p:spPr>
              <a:xfrm>
                <a:off x="8253095" y="3843020"/>
                <a:ext cx="1262380" cy="1014730"/>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3" name="墨迹 82"/>
              <p14:cNvContentPartPr/>
              <p14:nvPr/>
            </p14:nvContentPartPr>
            <p14:xfrm>
              <a:off x="8434070" y="4652645"/>
              <a:ext cx="824230" cy="38100"/>
            </p14:xfrm>
          </p:contentPart>
        </mc:Choice>
        <mc:Fallback xmlns="">
          <p:pic>
            <p:nvPicPr>
              <p:cNvPr id="83" name="墨迹 82"/>
            </p:nvPicPr>
            <p:blipFill>
              <a:blip r:embed="rId158"/>
            </p:blipFill>
            <p:spPr>
              <a:xfrm>
                <a:off x="8434070" y="4652645"/>
                <a:ext cx="824230" cy="38100"/>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4" name="墨迹 83"/>
              <p14:cNvContentPartPr/>
              <p14:nvPr/>
            </p14:nvContentPartPr>
            <p14:xfrm>
              <a:off x="8343900" y="4572000"/>
              <a:ext cx="885825" cy="123825"/>
            </p14:xfrm>
          </p:contentPart>
        </mc:Choice>
        <mc:Fallback xmlns="">
          <p:pic>
            <p:nvPicPr>
              <p:cNvPr id="84" name="墨迹 83"/>
            </p:nvPicPr>
            <p:blipFill>
              <a:blip r:embed="rId160"/>
            </p:blipFill>
            <p:spPr>
              <a:xfrm>
                <a:off x="8343900" y="4572000"/>
                <a:ext cx="885825" cy="123825"/>
              </a:xfrm>
              <a:prstGeom prst="rect"/>
            </p:spPr>
          </p:pic>
        </mc:Fallback>
      </mc:AlternateContent>
    </p:spTree>
    <p:custDataLst>
      <p:tags r:id="rId16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4" name="内容占位符 3"/>
          <p:cNvSpPr/>
          <p:nvPr>
            <p:ph idx="1"/>
          </p:nvPr>
        </p:nvSpPr>
        <p:spPr/>
        <p:txBody>
          <a:bodyPr/>
          <a:p>
            <a:pPr marL="0" lvl="1"/>
            <a:r>
              <a:rPr lang="en-US" altLang="zh-CN" sz="1800">
                <a:sym typeface="+mn-ea"/>
              </a:rPr>
              <a:t>Node removal</a:t>
            </a:r>
            <a:endParaRPr lang="en-US" altLang="zh-CN" sz="1800"/>
          </a:p>
          <a:p>
            <a:r>
              <a:rPr lang="en-US" altLang="zh-CN"/>
              <a:t>From figure (a) and figure (b), they constructed a high level data structure for the cancellation operation.</a:t>
            </a:r>
            <a:endParaRPr lang="en-US" altLang="zh-CN"/>
          </a:p>
        </p:txBody>
      </p:sp>
      <p:pic>
        <p:nvPicPr>
          <p:cNvPr id="5" name="图片 4"/>
          <p:cNvPicPr>
            <a:picLocks noChangeAspect="1"/>
          </p:cNvPicPr>
          <p:nvPr/>
        </p:nvPicPr>
        <p:blipFill>
          <a:blip r:embed="rId1"/>
          <a:stretch>
            <a:fillRect/>
          </a:stretch>
        </p:blipFill>
        <p:spPr>
          <a:xfrm>
            <a:off x="3776345" y="3024505"/>
            <a:ext cx="4639310" cy="346329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Hierarchy</a:t>
            </a:r>
            <a:endParaRPr lang="en-US" altLang="zh-CN">
              <a:sym typeface="+mn-ea"/>
            </a:endParaRPr>
          </a:p>
        </p:txBody>
      </p:sp>
      <p:sp>
        <p:nvSpPr>
          <p:cNvPr id="4" name="内容占位符 3"/>
          <p:cNvSpPr/>
          <p:nvPr>
            <p:ph idx="1"/>
          </p:nvPr>
        </p:nvSpPr>
        <p:spPr/>
        <p:txBody>
          <a:bodyPr/>
          <a:p>
            <a:pPr marL="0" lvl="1"/>
            <a:r>
              <a:rPr lang="en-US" altLang="zh-CN"/>
              <a:t>They construct the hierarchy by repeated cancellations.</a:t>
            </a:r>
            <a:endParaRPr lang="en-US" altLang="zh-CN"/>
          </a:p>
          <a:p>
            <a:pPr marL="0" lvl="1"/>
            <a:r>
              <a:rPr lang="en-US" altLang="zh-CN"/>
              <a:t>Critical pairs: &lt;s</a:t>
            </a:r>
            <a:r>
              <a:rPr lang="en-US" altLang="zh-CN" baseline="-25000"/>
              <a:t>1</a:t>
            </a:r>
            <a:r>
              <a:rPr lang="en-US" altLang="zh-CN"/>
              <a:t>, v</a:t>
            </a:r>
            <a:r>
              <a:rPr lang="en-US" altLang="zh-CN" baseline="-25000"/>
              <a:t>1</a:t>
            </a:r>
            <a:r>
              <a:rPr lang="en-US" altLang="zh-CN"/>
              <a:t>&gt;, &lt;s</a:t>
            </a:r>
            <a:r>
              <a:rPr lang="en-US" altLang="zh-CN" baseline="-25000"/>
              <a:t>2</a:t>
            </a:r>
            <a:r>
              <a:rPr lang="en-US" altLang="zh-CN"/>
              <a:t>, v</a:t>
            </a:r>
            <a:r>
              <a:rPr lang="en-US" altLang="zh-CN" baseline="-25000"/>
              <a:t>2</a:t>
            </a:r>
            <a:r>
              <a:rPr lang="en-US" altLang="zh-CN"/>
              <a:t>&gt;, &lt;s</a:t>
            </a:r>
            <a:r>
              <a:rPr lang="en-US" altLang="zh-CN" baseline="-25000"/>
              <a:t>3</a:t>
            </a:r>
            <a:r>
              <a:rPr lang="en-US" altLang="zh-CN"/>
              <a:t>, v</a:t>
            </a:r>
            <a:r>
              <a:rPr lang="en-US" altLang="zh-CN" baseline="-25000"/>
              <a:t>3</a:t>
            </a:r>
            <a:r>
              <a:rPr lang="en-US" altLang="zh-CN"/>
              <a:t>&gt;, ..., &lt;s</a:t>
            </a:r>
            <a:r>
              <a:rPr lang="en-US" altLang="zh-CN" baseline="-25000"/>
              <a:t>k</a:t>
            </a:r>
            <a:r>
              <a:rPr lang="en-US" altLang="zh-CN"/>
              <a:t>, v</a:t>
            </a:r>
            <a:r>
              <a:rPr lang="en-US" altLang="zh-CN" baseline="-25000"/>
              <a:t>k</a:t>
            </a:r>
            <a:r>
              <a:rPr lang="en-US" altLang="zh-CN"/>
              <a:t>&gt; (ordered in ascending </a:t>
            </a:r>
            <a:r>
              <a:rPr lang="en-US" altLang="zh-CN"/>
              <a:t>persistence)</a:t>
            </a:r>
            <a:endParaRPr lang="en-US" altLang="zh-CN"/>
          </a:p>
          <a:p>
            <a:pPr marL="0" lvl="1"/>
            <a:r>
              <a:rPr lang="en-US" altLang="zh-CN"/>
              <a:t>For a layer of MSC and PL in the hierarchy, e.g. the j-th layer is after the cancellation of critical pairs &lt;s</a:t>
            </a:r>
            <a:r>
              <a:rPr lang="en-US" altLang="zh-CN" baseline="-25000"/>
              <a:t>1</a:t>
            </a:r>
            <a:r>
              <a:rPr lang="en-US" altLang="zh-CN"/>
              <a:t>, v</a:t>
            </a:r>
            <a:r>
              <a:rPr lang="en-US" altLang="zh-CN" baseline="-25000"/>
              <a:t>1</a:t>
            </a:r>
            <a:r>
              <a:rPr lang="en-US" altLang="zh-CN"/>
              <a:t>&gt; to &lt;s</a:t>
            </a:r>
            <a:r>
              <a:rPr lang="en-US" altLang="zh-CN" baseline="-25000"/>
              <a:t>j</a:t>
            </a:r>
            <a:r>
              <a:rPr lang="en-US" altLang="zh-CN"/>
              <a:t>, v</a:t>
            </a:r>
            <a:r>
              <a:rPr lang="en-US" altLang="zh-CN" baseline="-25000"/>
              <a:t>j</a:t>
            </a:r>
            <a:r>
              <a:rPr lang="en-US" altLang="zh-CN"/>
              <a:t>&gt;. So the 0-th layer is the original MSC and PL.</a:t>
            </a:r>
            <a:endParaRPr lang="en-US" altLang="zh-CN"/>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Independent cancellations</a:t>
            </a:r>
            <a:endParaRPr lang="zh-CN" altLang="en-US"/>
          </a:p>
        </p:txBody>
      </p:sp>
      <p:sp>
        <p:nvSpPr>
          <p:cNvPr id="3" name="内容占位符 2"/>
          <p:cNvSpPr>
            <a:spLocks noGrp="1"/>
          </p:cNvSpPr>
          <p:nvPr>
            <p:ph idx="1"/>
          </p:nvPr>
        </p:nvSpPr>
        <p:spPr/>
        <p:txBody>
          <a:bodyPr/>
          <a:p>
            <a:r>
              <a:rPr lang="en-US" altLang="zh-CN"/>
              <a:t>Two independent cancenllations A and B means that A and B does not share any vertices, they are interchangable, and A and B can be done </a:t>
            </a:r>
            <a:r>
              <a:rPr lang="en-US" altLang="zh-CN"/>
              <a:t>simultaneously.</a:t>
            </a:r>
            <a:endParaRPr lang="en-US" altLang="zh-CN"/>
          </a:p>
          <a:p>
            <a:r>
              <a:rPr lang="en-US" altLang="zh-CN"/>
              <a:t>For example, there are k pairs of criticals, then the initial hierarchy is on the left having depth=k+1, and if independent pairs are deleted at once to form new layers, the hierarchy will be shallower.</a:t>
            </a:r>
            <a:endParaRPr lang="en-US" altLang="zh-CN"/>
          </a:p>
          <a:p>
            <a:pPr marL="0" indent="0">
              <a:buNone/>
            </a:pPr>
            <a:endParaRPr lang="zh-CN" altLang="en-US"/>
          </a:p>
        </p:txBody>
      </p:sp>
      <p:sp>
        <p:nvSpPr>
          <p:cNvPr id="5" name="椭圆 4"/>
          <p:cNvSpPr/>
          <p:nvPr/>
        </p:nvSpPr>
        <p:spPr>
          <a:xfrm>
            <a:off x="4809490" y="5273040"/>
            <a:ext cx="1494155" cy="6286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 pair of criticals</a:t>
            </a:r>
            <a:endParaRPr lang="en-US" altLang="zh-CN"/>
          </a:p>
        </p:txBody>
      </p:sp>
      <p:sp>
        <p:nvSpPr>
          <p:cNvPr id="6" name="椭圆 5"/>
          <p:cNvSpPr/>
          <p:nvPr/>
        </p:nvSpPr>
        <p:spPr>
          <a:xfrm>
            <a:off x="4809490" y="4406265"/>
            <a:ext cx="1565275" cy="5321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 pair of criticals</a:t>
            </a:r>
            <a:endParaRPr lang="en-US" altLang="zh-CN"/>
          </a:p>
        </p:txBody>
      </p:sp>
      <p:sp>
        <p:nvSpPr>
          <p:cNvPr id="7" name="椭圆 6"/>
          <p:cNvSpPr/>
          <p:nvPr/>
        </p:nvSpPr>
        <p:spPr>
          <a:xfrm>
            <a:off x="4952365" y="3118485"/>
            <a:ext cx="1550670" cy="68135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1 pair of criticals</a:t>
            </a:r>
            <a:endParaRPr lang="en-US" altLang="zh-CN"/>
          </a:p>
        </p:txBody>
      </p:sp>
      <p:sp>
        <p:nvSpPr>
          <p:cNvPr id="10" name="文本框 9"/>
          <p:cNvSpPr txBox="1"/>
          <p:nvPr/>
        </p:nvSpPr>
        <p:spPr>
          <a:xfrm rot="17280000">
            <a:off x="5276850" y="3706495"/>
            <a:ext cx="901065" cy="645160"/>
          </a:xfrm>
          <a:prstGeom prst="rect">
            <a:avLst/>
          </a:prstGeom>
          <a:noFill/>
        </p:spPr>
        <p:txBody>
          <a:bodyPr wrap="square" rtlCol="0">
            <a:spAutoFit/>
          </a:bodyPr>
          <a:p>
            <a:pPr algn="ctr"/>
            <a:r>
              <a:rPr lang="en-US" altLang="zh-CN" sz="3600"/>
              <a:t>...</a:t>
            </a:r>
            <a:endParaRPr lang="en-US" altLang="zh-CN" sz="3600"/>
          </a:p>
        </p:txBody>
      </p:sp>
      <p:sp>
        <p:nvSpPr>
          <p:cNvPr id="12" name="椭圆 11"/>
          <p:cNvSpPr/>
          <p:nvPr/>
        </p:nvSpPr>
        <p:spPr>
          <a:xfrm>
            <a:off x="4809490" y="6102350"/>
            <a:ext cx="1494155" cy="6286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Base MSC</a:t>
            </a:r>
            <a:endParaRPr lang="en-US" altLang="zh-CN"/>
          </a:p>
        </p:txBody>
      </p:sp>
      <p:sp>
        <p:nvSpPr>
          <p:cNvPr id="13" name="左大括号 12"/>
          <p:cNvSpPr/>
          <p:nvPr/>
        </p:nvSpPr>
        <p:spPr>
          <a:xfrm>
            <a:off x="4298315" y="3328670"/>
            <a:ext cx="412750" cy="234823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nvSpPr>
        <p:spPr>
          <a:xfrm>
            <a:off x="3803015" y="4318635"/>
            <a:ext cx="453390" cy="368300"/>
          </a:xfrm>
          <a:prstGeom prst="rect">
            <a:avLst/>
          </a:prstGeom>
          <a:noFill/>
        </p:spPr>
        <p:txBody>
          <a:bodyPr wrap="square" rtlCol="0">
            <a:spAutoFit/>
          </a:bodyPr>
          <a:p>
            <a:r>
              <a:rPr lang="en-US" altLang="zh-CN" b="1"/>
              <a:t>k</a:t>
            </a:r>
            <a:endParaRPr lang="en-US" altLang="zh-CN" b="1"/>
          </a:p>
        </p:txBody>
      </p:sp>
      <p:sp>
        <p:nvSpPr>
          <p:cNvPr id="15" name="椭圆 14"/>
          <p:cNvSpPr/>
          <p:nvPr/>
        </p:nvSpPr>
        <p:spPr>
          <a:xfrm>
            <a:off x="8156575" y="5273040"/>
            <a:ext cx="2063750" cy="6286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n</a:t>
            </a:r>
            <a:r>
              <a:rPr lang="en-US" altLang="zh-CN" baseline="-25000"/>
              <a:t>1</a:t>
            </a:r>
            <a:r>
              <a:rPr lang="en-US" altLang="zh-CN"/>
              <a:t> pairs of criticals</a:t>
            </a:r>
            <a:endParaRPr lang="en-US" altLang="zh-CN"/>
          </a:p>
        </p:txBody>
      </p:sp>
      <p:sp>
        <p:nvSpPr>
          <p:cNvPr id="16" name="椭圆 15"/>
          <p:cNvSpPr/>
          <p:nvPr/>
        </p:nvSpPr>
        <p:spPr>
          <a:xfrm>
            <a:off x="8156575" y="4406265"/>
            <a:ext cx="1906905" cy="5321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n</a:t>
            </a:r>
            <a:r>
              <a:rPr lang="en-US" altLang="zh-CN" baseline="-25000"/>
              <a:t>2</a:t>
            </a:r>
            <a:r>
              <a:rPr lang="en-US" altLang="zh-CN"/>
              <a:t> pairs of criticals</a:t>
            </a:r>
            <a:endParaRPr lang="en-US" altLang="zh-CN"/>
          </a:p>
        </p:txBody>
      </p:sp>
      <p:sp>
        <p:nvSpPr>
          <p:cNvPr id="17" name="椭圆 16"/>
          <p:cNvSpPr/>
          <p:nvPr/>
        </p:nvSpPr>
        <p:spPr>
          <a:xfrm>
            <a:off x="8299450" y="3203575"/>
            <a:ext cx="2091690" cy="59626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n</a:t>
            </a:r>
            <a:r>
              <a:rPr lang="en-US" altLang="zh-CN" baseline="-25000"/>
              <a:t>cnt</a:t>
            </a:r>
            <a:r>
              <a:rPr lang="en-US" altLang="zh-CN"/>
              <a:t> pair of criticals</a:t>
            </a:r>
            <a:endParaRPr lang="en-US" altLang="zh-CN"/>
          </a:p>
        </p:txBody>
      </p:sp>
      <p:sp>
        <p:nvSpPr>
          <p:cNvPr id="18" name="文本框 17"/>
          <p:cNvSpPr txBox="1"/>
          <p:nvPr/>
        </p:nvSpPr>
        <p:spPr>
          <a:xfrm rot="17280000">
            <a:off x="8623935" y="3706495"/>
            <a:ext cx="901065" cy="645160"/>
          </a:xfrm>
          <a:prstGeom prst="rect">
            <a:avLst/>
          </a:prstGeom>
          <a:noFill/>
        </p:spPr>
        <p:txBody>
          <a:bodyPr wrap="square" rtlCol="0">
            <a:spAutoFit/>
          </a:bodyPr>
          <a:p>
            <a:pPr algn="ctr"/>
            <a:r>
              <a:rPr lang="en-US" altLang="zh-CN" sz="3600"/>
              <a:t>...</a:t>
            </a:r>
            <a:endParaRPr lang="en-US" altLang="zh-CN" sz="3600"/>
          </a:p>
        </p:txBody>
      </p:sp>
      <p:sp>
        <p:nvSpPr>
          <p:cNvPr id="19" name="椭圆 18"/>
          <p:cNvSpPr/>
          <p:nvPr/>
        </p:nvSpPr>
        <p:spPr>
          <a:xfrm>
            <a:off x="8156575" y="6102350"/>
            <a:ext cx="1494155" cy="6286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Base MSC</a:t>
            </a:r>
            <a:endParaRPr lang="en-US" altLang="zh-CN"/>
          </a:p>
        </p:txBody>
      </p:sp>
      <p:sp>
        <p:nvSpPr>
          <p:cNvPr id="20" name="左大括号 19"/>
          <p:cNvSpPr/>
          <p:nvPr/>
        </p:nvSpPr>
        <p:spPr>
          <a:xfrm>
            <a:off x="7645400" y="3328670"/>
            <a:ext cx="412750" cy="234823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6831965" y="4318635"/>
            <a:ext cx="813435" cy="368300"/>
          </a:xfrm>
          <a:prstGeom prst="rect">
            <a:avLst/>
          </a:prstGeom>
          <a:noFill/>
        </p:spPr>
        <p:txBody>
          <a:bodyPr wrap="square" rtlCol="0">
            <a:spAutoFit/>
          </a:bodyPr>
          <a:p>
            <a:r>
              <a:rPr lang="en-US" altLang="zh-CN" b="1"/>
              <a:t>&lt;= k</a:t>
            </a:r>
            <a:endParaRPr lang="en-US" altLang="zh-CN" b="1"/>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Geometric approximation</a:t>
            </a:r>
            <a:endParaRPr lang="zh-CN" altLang="en-US"/>
          </a:p>
        </p:txBody>
      </p:sp>
      <p:sp>
        <p:nvSpPr>
          <p:cNvPr id="3" name="内容占位符 2"/>
          <p:cNvSpPr>
            <a:spLocks noGrp="1"/>
          </p:cNvSpPr>
          <p:nvPr>
            <p:ph idx="1"/>
          </p:nvPr>
        </p:nvSpPr>
        <p:spPr/>
        <p:txBody>
          <a:bodyPr/>
          <a:p>
            <a:r>
              <a:rPr lang="en-US" altLang="zh-CN"/>
              <a:t>This is the process after each cancellation. After the cancellation, two criticals are removed, so the area contain the two criticals removed should be smoothed to monotonic and all the integral lines affected by the removal of these two criticals should be recomputed and smoothed.</a:t>
            </a:r>
            <a:endParaRPr lang="en-US" altLang="zh-CN"/>
          </a:p>
          <a:p>
            <a:endParaRPr lang="en-US" altLang="zh-CN"/>
          </a:p>
        </p:txBody>
      </p:sp>
      <p:sp>
        <p:nvSpPr>
          <p:cNvPr id="9" name="文本框 8"/>
          <p:cNvSpPr txBox="1"/>
          <p:nvPr/>
        </p:nvSpPr>
        <p:spPr>
          <a:xfrm>
            <a:off x="885825" y="3075305"/>
            <a:ext cx="10363835" cy="3310255"/>
          </a:xfrm>
          <a:prstGeom prst="rect">
            <a:avLst/>
          </a:prstGeom>
          <a:noFill/>
        </p:spPr>
        <p:txBody>
          <a:bodyPr wrap="square" rtlCol="0" anchor="t">
            <a:noAutofit/>
          </a:bodyPr>
          <a:p>
            <a:r>
              <a:rPr lang="zh-CN" altLang="en-US" sz="2400"/>
              <a:t>1. Find all paths affected by a cancellation;</a:t>
            </a:r>
            <a:endParaRPr lang="zh-CN" altLang="en-US" sz="2400"/>
          </a:p>
          <a:p>
            <a:r>
              <a:rPr lang="zh-CN" altLang="en-US" sz="2400"/>
              <a:t>2. use the gradient smoothing to geometrically remove the</a:t>
            </a:r>
            <a:endParaRPr lang="zh-CN" altLang="en-US" sz="2400"/>
          </a:p>
          <a:p>
            <a:r>
              <a:rPr lang="zh-CN" altLang="en-US" sz="2400"/>
              <a:t>canceled critical points;</a:t>
            </a:r>
            <a:endParaRPr lang="zh-CN" altLang="en-US" sz="2400"/>
          </a:p>
          <a:p>
            <a:r>
              <a:rPr lang="zh-CN" altLang="en-US" sz="2400"/>
              <a:t>3. smooth the old regions until they are monotonic;</a:t>
            </a:r>
            <a:r>
              <a:rPr lang="en-US" altLang="zh-CN" sz="2400"/>
              <a:t> (standard Laplacian smoothing)</a:t>
            </a:r>
            <a:endParaRPr lang="zh-CN" altLang="en-US" sz="2400"/>
          </a:p>
          <a:p>
            <a:r>
              <a:rPr lang="zh-CN" altLang="en-US" sz="2400"/>
              <a:t>4. erase the paths and re-compute new paths using the new</a:t>
            </a:r>
            <a:endParaRPr lang="zh-CN" altLang="en-US" sz="2400"/>
          </a:p>
          <a:p>
            <a:r>
              <a:rPr lang="zh-CN" altLang="en-US" sz="2400"/>
              <a:t>geometry;</a:t>
            </a:r>
            <a:endParaRPr lang="zh-CN" altLang="en-US" sz="2400"/>
          </a:p>
          <a:p>
            <a:r>
              <a:rPr lang="zh-CN" altLang="en-US" sz="2400"/>
              <a:t>5. use one-dimensional gradient smoothing to force the</a:t>
            </a:r>
            <a:endParaRPr lang="zh-CN" altLang="en-US" sz="2400"/>
          </a:p>
          <a:p>
            <a:r>
              <a:rPr lang="zh-CN" altLang="en-US" sz="2400"/>
              <a:t>new paths to comply with the constraints; and</a:t>
            </a:r>
            <a:endParaRPr lang="zh-CN" altLang="en-US" sz="2400"/>
          </a:p>
          <a:p>
            <a:r>
              <a:rPr lang="zh-CN" altLang="en-US" sz="2400"/>
              <a:t>6. smooth the new regions until all points are regular</a:t>
            </a:r>
            <a:endParaRPr lang="zh-CN" altLang="en-US" sz="240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Geometric approximation</a:t>
            </a:r>
            <a:endParaRPr lang="zh-CN" altLang="en-US"/>
          </a:p>
        </p:txBody>
      </p:sp>
      <p:sp>
        <p:nvSpPr>
          <p:cNvPr id="3" name="内容占位符 2"/>
          <p:cNvSpPr>
            <a:spLocks noGrp="1"/>
          </p:cNvSpPr>
          <p:nvPr>
            <p:ph idx="1"/>
          </p:nvPr>
        </p:nvSpPr>
        <p:spPr/>
        <p:txBody>
          <a:bodyPr/>
          <a:p>
            <a:r>
              <a:rPr lang="en-US" altLang="zh-CN"/>
              <a:t>This is the process after each cancellation. After the cancellation, two criticals are removed, so the area contain the two criticals removed should be smoothed to monotonic and all the integral lines affected by the removal of these two criticals should be recomputed and smoothed.</a:t>
            </a:r>
            <a:endParaRPr lang="en-US" altLang="zh-CN"/>
          </a:p>
          <a:p>
            <a:endParaRPr lang="en-US" altLang="zh-CN"/>
          </a:p>
        </p:txBody>
      </p:sp>
      <p:sp>
        <p:nvSpPr>
          <p:cNvPr id="9" name="文本框 8"/>
          <p:cNvSpPr txBox="1"/>
          <p:nvPr/>
        </p:nvSpPr>
        <p:spPr>
          <a:xfrm>
            <a:off x="885825" y="3075305"/>
            <a:ext cx="10363835" cy="3310255"/>
          </a:xfrm>
          <a:prstGeom prst="rect">
            <a:avLst/>
          </a:prstGeom>
          <a:noFill/>
        </p:spPr>
        <p:txBody>
          <a:bodyPr wrap="square" rtlCol="0" anchor="t">
            <a:noAutofit/>
          </a:bodyPr>
          <a:p>
            <a:endParaRPr lang="zh-CN" altLang="en-US" sz="2400"/>
          </a:p>
        </p:txBody>
      </p:sp>
      <p:pic>
        <p:nvPicPr>
          <p:cNvPr id="4" name="图片 3"/>
          <p:cNvPicPr>
            <a:picLocks noChangeAspect="1"/>
          </p:cNvPicPr>
          <p:nvPr/>
        </p:nvPicPr>
        <p:blipFill>
          <a:blip r:embed="rId1"/>
          <a:stretch>
            <a:fillRect/>
          </a:stretch>
        </p:blipFill>
        <p:spPr>
          <a:xfrm>
            <a:off x="4516755" y="3075305"/>
            <a:ext cx="4011930" cy="359664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Remeshing</a:t>
            </a:r>
            <a:endParaRPr lang="en-US" altLang="zh-CN">
              <a:sym typeface="+mn-ea"/>
            </a:endParaRPr>
          </a:p>
        </p:txBody>
      </p:sp>
      <p:sp>
        <p:nvSpPr>
          <p:cNvPr id="3" name="内容占位符 2"/>
          <p:cNvSpPr>
            <a:spLocks noGrp="1"/>
          </p:cNvSpPr>
          <p:nvPr>
            <p:ph idx="1"/>
          </p:nvPr>
        </p:nvSpPr>
        <p:spPr/>
        <p:txBody>
          <a:bodyPr/>
          <a:p>
            <a:r>
              <a:rPr lang="en-US" altLang="zh-CN"/>
              <a:t>This steps purpose is for better integration into the rendering pipeline. Each Morse-smale region (patch) are triangulated with regular structure.</a:t>
            </a:r>
            <a:endParaRPr lang="en-US" altLang="zh-CN"/>
          </a:p>
          <a:p>
            <a:pPr lvl="1"/>
            <a:r>
              <a:rPr lang="en-US" altLang="zh-CN"/>
              <a:t>Path smoothing</a:t>
            </a:r>
            <a:endParaRPr lang="en-US" altLang="zh-CN"/>
          </a:p>
          <a:p>
            <a:pPr lvl="1"/>
            <a:r>
              <a:rPr lang="en-US" altLang="zh-CN"/>
              <a:t>Parametrization</a:t>
            </a:r>
            <a:endParaRPr lang="en-US" altLang="zh-CN"/>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Remeshing</a:t>
            </a:r>
            <a:endParaRPr lang="en-US" altLang="zh-CN">
              <a:sym typeface="+mn-ea"/>
            </a:endParaRPr>
          </a:p>
        </p:txBody>
      </p:sp>
      <p:sp>
        <p:nvSpPr>
          <p:cNvPr id="3" name="内容占位符 2"/>
          <p:cNvSpPr>
            <a:spLocks noGrp="1"/>
          </p:cNvSpPr>
          <p:nvPr>
            <p:ph idx="1"/>
          </p:nvPr>
        </p:nvSpPr>
        <p:spPr/>
        <p:txBody>
          <a:bodyPr/>
          <a:p>
            <a:r>
              <a:rPr lang="en-US" altLang="zh-CN"/>
              <a:t>Path smoothing: smoothing vertices and junction points on paths except for criticals.</a:t>
            </a:r>
            <a:endParaRPr lang="en-US" altLang="zh-CN"/>
          </a:p>
          <a:p>
            <a:r>
              <a:rPr lang="en-US" altLang="zh-CN"/>
              <a:t>For path vertices smoothing, </a:t>
            </a:r>
            <a:r>
              <a:rPr lang="en-US" altLang="zh-CN" b="1"/>
              <a:t>I think they use gradient smoothing (paper does not mention)</a:t>
            </a:r>
            <a:r>
              <a:rPr lang="en-US" altLang="zh-CN"/>
              <a:t>, and for junction points, they use a modified laplacian smoothing.</a:t>
            </a:r>
            <a:endParaRPr lang="en-US" altLang="zh-CN"/>
          </a:p>
        </p:txBody>
      </p:sp>
      <p:pic>
        <p:nvPicPr>
          <p:cNvPr id="4" name="图片 3"/>
          <p:cNvPicPr>
            <a:picLocks noChangeAspect="1"/>
          </p:cNvPicPr>
          <p:nvPr/>
        </p:nvPicPr>
        <p:blipFill>
          <a:blip r:embed="rId1"/>
          <a:stretch>
            <a:fillRect/>
          </a:stretch>
        </p:blipFill>
        <p:spPr>
          <a:xfrm>
            <a:off x="2175510" y="3069590"/>
            <a:ext cx="7840980" cy="318008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Remeshing</a:t>
            </a:r>
            <a:endParaRPr lang="en-US" altLang="zh-CN">
              <a:sym typeface="+mn-ea"/>
            </a:endParaRPr>
          </a:p>
        </p:txBody>
      </p:sp>
      <p:sp>
        <p:nvSpPr>
          <p:cNvPr id="3" name="内容占位符 2"/>
          <p:cNvSpPr>
            <a:spLocks noGrp="1"/>
          </p:cNvSpPr>
          <p:nvPr>
            <p:ph idx="1"/>
          </p:nvPr>
        </p:nvSpPr>
        <p:spPr/>
        <p:txBody>
          <a:bodyPr/>
          <a:p>
            <a:r>
              <a:rPr lang="en-US" altLang="zh-CN"/>
              <a:t>Parametrization: This step is for constructing a regular structure for a MSC regio</a:t>
            </a:r>
            <a:r>
              <a:rPr lang="en-US" altLang="zh-CN"/>
              <a:t>n (patch). </a:t>
            </a:r>
            <a:endParaRPr lang="en-US" altLang="zh-CN"/>
          </a:p>
          <a:p>
            <a:pPr lvl="1"/>
            <a:r>
              <a:rPr lang="en-US" altLang="zh-CN"/>
              <a:t>Map the boundary of the region to the boundary of one or multiple unit squares (param space)</a:t>
            </a:r>
            <a:endParaRPr lang="en-US" altLang="zh-CN"/>
          </a:p>
          <a:p>
            <a:pPr lvl="1"/>
            <a:r>
              <a:rPr lang="en-US" altLang="zh-CN"/>
              <a:t>Map the </a:t>
            </a:r>
            <a:r>
              <a:rPr lang="en-US" altLang="zh-CN"/>
              <a:t>interior of the region to the param space (each vertex can be expressed as a convex combination of its neighbors. The coefficients in this combination can be computed by solving a sparse linear system).</a:t>
            </a:r>
            <a:endParaRPr lang="en-US" altLang="zh-CN"/>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Remeshing</a:t>
            </a:r>
            <a:endParaRPr lang="en-US" altLang="zh-CN">
              <a:sym typeface="+mn-ea"/>
            </a:endParaRPr>
          </a:p>
        </p:txBody>
      </p:sp>
      <p:sp>
        <p:nvSpPr>
          <p:cNvPr id="3" name="内容占位符 2"/>
          <p:cNvSpPr>
            <a:spLocks noGrp="1"/>
          </p:cNvSpPr>
          <p:nvPr>
            <p:ph idx="1"/>
          </p:nvPr>
        </p:nvSpPr>
        <p:spPr/>
        <p:txBody>
          <a:bodyPr/>
          <a:p>
            <a:r>
              <a:rPr lang="en-US" altLang="zh-CN"/>
              <a:t>After p</a:t>
            </a:r>
            <a:r>
              <a:rPr lang="en-US" altLang="zh-CN">
                <a:sym typeface="+mn-ea"/>
              </a:rPr>
              <a:t>arametrization, they sample the parameter space on a uniform grid and </a:t>
            </a:r>
            <a:r>
              <a:rPr lang="zh-CN" altLang="en-US"/>
              <a:t>use its preimage on</a:t>
            </a:r>
            <a:r>
              <a:rPr lang="en-US" altLang="zh-CN"/>
              <a:t> M</a:t>
            </a:r>
            <a:r>
              <a:rPr lang="zh-CN" altLang="en-US"/>
              <a:t> as a new mesh for the region.</a:t>
            </a:r>
            <a:endParaRPr lang="zh-CN" altLang="en-US"/>
          </a:p>
        </p:txBody>
      </p:sp>
      <p:pic>
        <p:nvPicPr>
          <p:cNvPr id="4" name="图片 3"/>
          <p:cNvPicPr>
            <a:picLocks noChangeAspect="1"/>
          </p:cNvPicPr>
          <p:nvPr/>
        </p:nvPicPr>
        <p:blipFill>
          <a:blip r:embed="rId1"/>
          <a:stretch>
            <a:fillRect/>
          </a:stretch>
        </p:blipFill>
        <p:spPr>
          <a:xfrm>
            <a:off x="3160395" y="2524760"/>
            <a:ext cx="6220460" cy="3834130"/>
          </a:xfrm>
          <a:prstGeom prst="rect">
            <a:avLst/>
          </a:prstGeom>
        </p:spPr>
      </p:pic>
      <p:sp>
        <p:nvSpPr>
          <p:cNvPr id="6" name="文本框 5"/>
          <p:cNvSpPr txBox="1"/>
          <p:nvPr/>
        </p:nvSpPr>
        <p:spPr>
          <a:xfrm>
            <a:off x="3462020" y="2859405"/>
            <a:ext cx="791210" cy="368300"/>
          </a:xfrm>
          <a:prstGeom prst="rect">
            <a:avLst/>
          </a:prstGeom>
          <a:noFill/>
        </p:spPr>
        <p:txBody>
          <a:bodyPr wrap="square" rtlCol="0">
            <a:spAutoFit/>
          </a:bodyPr>
          <a:p>
            <a:r>
              <a:rPr lang="en-US" altLang="zh-CN"/>
              <a:t>PCA</a:t>
            </a:r>
            <a:endParaRPr lang="en-US" altLang="zh-CN"/>
          </a:p>
        </p:txBody>
      </p:sp>
      <p:sp>
        <p:nvSpPr>
          <p:cNvPr id="7" name="文本框 6"/>
          <p:cNvSpPr txBox="1"/>
          <p:nvPr/>
        </p:nvSpPr>
        <p:spPr>
          <a:xfrm>
            <a:off x="9050655" y="2552700"/>
            <a:ext cx="3141345" cy="1753235"/>
          </a:xfrm>
          <a:prstGeom prst="rect">
            <a:avLst/>
          </a:prstGeom>
          <a:noFill/>
        </p:spPr>
        <p:txBody>
          <a:bodyPr wrap="square" rtlCol="0">
            <a:spAutoFit/>
          </a:bodyPr>
          <a:p>
            <a:r>
              <a:rPr lang="en-US" altLang="zh-CN"/>
              <a:t>Compute projected length to determine the corners, then using arc-length parametrization to determine other boundary points’ param coordinates</a:t>
            </a:r>
            <a:endParaRPr lang="en-US" altLang="zh-CN"/>
          </a:p>
        </p:txBody>
      </p:sp>
      <p:sp>
        <p:nvSpPr>
          <p:cNvPr id="8" name="文本框 7"/>
          <p:cNvSpPr txBox="1"/>
          <p:nvPr/>
        </p:nvSpPr>
        <p:spPr>
          <a:xfrm>
            <a:off x="309245" y="4773295"/>
            <a:ext cx="3152775" cy="1198880"/>
          </a:xfrm>
          <a:prstGeom prst="rect">
            <a:avLst/>
          </a:prstGeom>
          <a:noFill/>
        </p:spPr>
        <p:txBody>
          <a:bodyPr wrap="square" rtlCol="0">
            <a:spAutoFit/>
          </a:bodyPr>
          <a:p>
            <a:r>
              <a:rPr lang="en-US" altLang="zh-CN"/>
              <a:t>Preimages in M of the regular grid sampled in param space using mid-point subdivision</a:t>
            </a:r>
            <a:endParaRPr lang="en-US" altLang="zh-CN"/>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Manifold</a:t>
            </a:r>
            <a:endParaRPr lang="en-US" altLang="zh-CN"/>
          </a:p>
        </p:txBody>
      </p:sp>
      <p:sp>
        <p:nvSpPr>
          <p:cNvPr id="3" name="内容占位符 2"/>
          <p:cNvSpPr>
            <a:spLocks noGrp="1"/>
          </p:cNvSpPr>
          <p:nvPr>
            <p:ph idx="1"/>
          </p:nvPr>
        </p:nvSpPr>
        <p:spPr/>
        <p:txBody>
          <a:bodyPr/>
          <a:p>
            <a:r>
              <a:rPr lang="zh-CN" altLang="en-US"/>
              <a:t>In mathematics, a manifold is a topological space that locally </a:t>
            </a:r>
            <a:r>
              <a:rPr lang="zh-CN" altLang="en-US" b="1"/>
              <a:t>resembles </a:t>
            </a:r>
            <a:r>
              <a:rPr lang="zh-CN" altLang="en-US"/>
              <a:t>Euclidean</a:t>
            </a:r>
            <a:r>
              <a:rPr lang="en-US" altLang="zh-CN"/>
              <a:t> </a:t>
            </a:r>
            <a:r>
              <a:rPr lang="zh-CN" altLang="en-US"/>
              <a:t>space near each point. </a:t>
            </a:r>
            <a:endParaRPr lang="zh-CN" altLang="en-US"/>
          </a:p>
          <a:p>
            <a:r>
              <a:rPr lang="zh-CN" altLang="en-US"/>
              <a:t>More precisely, an</a:t>
            </a:r>
            <a:r>
              <a:rPr lang="en-US" altLang="zh-CN"/>
              <a:t> n</a:t>
            </a:r>
            <a:r>
              <a:rPr lang="zh-CN" altLang="en-US"/>
              <a:t>-dimensional manifold</a:t>
            </a:r>
            <a:r>
              <a:rPr lang="en-US" altLang="zh-CN"/>
              <a:t> (</a:t>
            </a:r>
            <a:r>
              <a:rPr lang="zh-CN" altLang="en-US"/>
              <a:t>n-manifold for short</a:t>
            </a:r>
            <a:r>
              <a:rPr lang="en-US" altLang="zh-CN"/>
              <a:t>),</a:t>
            </a:r>
            <a:r>
              <a:rPr lang="zh-CN" altLang="en-US"/>
              <a:t> is a </a:t>
            </a:r>
            <a:r>
              <a:rPr lang="zh-CN" altLang="en-US" b="1"/>
              <a:t>topological space</a:t>
            </a:r>
            <a:r>
              <a:rPr lang="zh-CN" altLang="en-US"/>
              <a:t> with the property that </a:t>
            </a:r>
            <a:r>
              <a:rPr lang="zh-CN" altLang="en-US" b="1"/>
              <a:t>each point</a:t>
            </a:r>
            <a:r>
              <a:rPr lang="zh-CN" altLang="en-US"/>
              <a:t> has a </a:t>
            </a:r>
            <a:r>
              <a:rPr lang="zh-CN" altLang="en-US" b="1"/>
              <a:t>neighborhood </a:t>
            </a:r>
            <a:r>
              <a:rPr lang="zh-CN" altLang="en-US"/>
              <a:t>that is </a:t>
            </a:r>
            <a:r>
              <a:rPr lang="zh-CN" altLang="en-US" b="1"/>
              <a:t>homeomorphic </a:t>
            </a:r>
            <a:r>
              <a:rPr lang="zh-CN" altLang="en-US"/>
              <a:t>to an </a:t>
            </a:r>
            <a:r>
              <a:rPr lang="zh-CN" altLang="en-US" b="1"/>
              <a:t>open subset</a:t>
            </a:r>
            <a:r>
              <a:rPr lang="zh-CN" altLang="en-US"/>
              <a:t> of </a:t>
            </a:r>
            <a:r>
              <a:rPr lang="en-US" altLang="zh-CN"/>
              <a:t>n</a:t>
            </a:r>
            <a:r>
              <a:rPr lang="zh-CN" altLang="en-US"/>
              <a:t>-dimensional Euclidean space.</a:t>
            </a:r>
            <a:endParaRPr lang="zh-CN" altLang="en-US"/>
          </a:p>
          <a:p>
            <a:endParaRPr lang="zh-CN" altLang="en-US"/>
          </a:p>
          <a:p>
            <a:endParaRPr lang="zh-CN" altLang="en-US"/>
          </a:p>
        </p:txBody>
      </p:sp>
      <p:sp>
        <p:nvSpPr>
          <p:cNvPr id="4" name="椭圆 3"/>
          <p:cNvSpPr/>
          <p:nvPr/>
        </p:nvSpPr>
        <p:spPr>
          <a:xfrm>
            <a:off x="2181225" y="4206240"/>
            <a:ext cx="4665980" cy="18230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3415030" y="4886325"/>
            <a:ext cx="2388235" cy="86804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3415030" y="4358640"/>
            <a:ext cx="2032000" cy="368300"/>
          </a:xfrm>
          <a:prstGeom prst="rect">
            <a:avLst/>
          </a:prstGeom>
          <a:noFill/>
        </p:spPr>
        <p:txBody>
          <a:bodyPr wrap="square" rtlCol="0">
            <a:spAutoFit/>
          </a:bodyPr>
          <a:p>
            <a:r>
              <a:rPr lang="en-US" altLang="zh-CN"/>
              <a:t>Topological space</a:t>
            </a:r>
            <a:endParaRPr lang="en-US" altLang="zh-CN"/>
          </a:p>
        </p:txBody>
      </p:sp>
      <p:sp>
        <p:nvSpPr>
          <p:cNvPr id="7" name="文本框 6"/>
          <p:cNvSpPr txBox="1"/>
          <p:nvPr/>
        </p:nvSpPr>
        <p:spPr>
          <a:xfrm>
            <a:off x="4029075" y="5136515"/>
            <a:ext cx="1160145" cy="368300"/>
          </a:xfrm>
          <a:prstGeom prst="rect">
            <a:avLst/>
          </a:prstGeom>
          <a:noFill/>
        </p:spPr>
        <p:txBody>
          <a:bodyPr wrap="square" rtlCol="0">
            <a:spAutoFit/>
          </a:bodyPr>
          <a:p>
            <a:r>
              <a:rPr lang="en-US" altLang="zh-CN">
                <a:solidFill>
                  <a:schemeClr val="bg1"/>
                </a:solidFill>
              </a:rPr>
              <a:t>Manifold</a:t>
            </a:r>
            <a:endParaRPr lang="en-US" altLang="zh-CN">
              <a:solidFill>
                <a:schemeClr val="bg1"/>
              </a:solidFill>
            </a:endParaRPr>
          </a:p>
        </p:txBody>
      </p:sp>
      <p:pic>
        <p:nvPicPr>
          <p:cNvPr id="100" name="图片 99"/>
          <p:cNvPicPr/>
          <p:nvPr/>
        </p:nvPicPr>
        <p:blipFill>
          <a:blip r:embed="rId1"/>
          <a:stretch>
            <a:fillRect/>
          </a:stretch>
        </p:blipFill>
        <p:spPr>
          <a:xfrm>
            <a:off x="7883525" y="3712845"/>
            <a:ext cx="3140075" cy="303466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8" name="墨迹 7"/>
              <p14:cNvContentPartPr/>
              <p14:nvPr/>
            </p14:nvContentPartPr>
            <p14:xfrm>
              <a:off x="876300" y="3743325"/>
              <a:ext cx="1166495" cy="1285875"/>
            </p14:xfrm>
          </p:contentPart>
        </mc:Choice>
        <mc:Fallback xmlns="">
          <p:pic>
            <p:nvPicPr>
              <p:cNvPr id="8" name="墨迹 7"/>
            </p:nvPicPr>
            <p:blipFill>
              <a:blip r:embed="rId3"/>
            </p:blipFill>
            <p:spPr>
              <a:xfrm>
                <a:off x="876300" y="3743325"/>
                <a:ext cx="1166495" cy="12858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墨迹 8"/>
              <p14:cNvContentPartPr/>
              <p14:nvPr/>
            </p14:nvContentPartPr>
            <p14:xfrm>
              <a:off x="2295525" y="3781425"/>
              <a:ext cx="142875" cy="180975"/>
            </p14:xfrm>
          </p:contentPart>
        </mc:Choice>
        <mc:Fallback xmlns="">
          <p:pic>
            <p:nvPicPr>
              <p:cNvPr id="9" name="墨迹 8"/>
            </p:nvPicPr>
            <p:blipFill>
              <a:blip r:embed="rId5"/>
            </p:blipFill>
            <p:spPr>
              <a:xfrm>
                <a:off x="2295525" y="3781425"/>
                <a:ext cx="142875" cy="18097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墨迹 9"/>
              <p14:cNvContentPartPr/>
              <p14:nvPr/>
            </p14:nvContentPartPr>
            <p14:xfrm>
              <a:off x="2533650" y="3762375"/>
              <a:ext cx="71120" cy="28575"/>
            </p14:xfrm>
          </p:contentPart>
        </mc:Choice>
        <mc:Fallback xmlns="">
          <p:pic>
            <p:nvPicPr>
              <p:cNvPr id="10" name="墨迹 9"/>
            </p:nvPicPr>
            <p:blipFill>
              <a:blip r:embed="rId7"/>
            </p:blipFill>
            <p:spPr>
              <a:xfrm>
                <a:off x="2533650" y="3762375"/>
                <a:ext cx="71120" cy="285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墨迹 10"/>
              <p14:cNvContentPartPr/>
              <p14:nvPr/>
            </p14:nvContentPartPr>
            <p14:xfrm>
              <a:off x="2686050" y="3652520"/>
              <a:ext cx="142875" cy="186055"/>
            </p14:xfrm>
          </p:contentPart>
        </mc:Choice>
        <mc:Fallback xmlns="">
          <p:pic>
            <p:nvPicPr>
              <p:cNvPr id="11" name="墨迹 10"/>
            </p:nvPicPr>
            <p:blipFill>
              <a:blip r:embed="rId9"/>
            </p:blipFill>
            <p:spPr>
              <a:xfrm>
                <a:off x="2686050" y="3652520"/>
                <a:ext cx="142875" cy="18605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墨迹 11"/>
              <p14:cNvContentPartPr/>
              <p14:nvPr/>
            </p14:nvContentPartPr>
            <p14:xfrm>
              <a:off x="2861945" y="3619500"/>
              <a:ext cx="81280" cy="90170"/>
            </p14:xfrm>
          </p:contentPart>
        </mc:Choice>
        <mc:Fallback xmlns="">
          <p:pic>
            <p:nvPicPr>
              <p:cNvPr id="12" name="墨迹 11"/>
            </p:nvPicPr>
            <p:blipFill>
              <a:blip r:embed="rId11"/>
            </p:blipFill>
            <p:spPr>
              <a:xfrm>
                <a:off x="2861945" y="3619500"/>
                <a:ext cx="81280" cy="9017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墨迹 12"/>
              <p14:cNvContentPartPr/>
              <p14:nvPr/>
            </p14:nvContentPartPr>
            <p14:xfrm>
              <a:off x="2971800" y="3590925"/>
              <a:ext cx="76200" cy="114300"/>
            </p14:xfrm>
          </p:contentPart>
        </mc:Choice>
        <mc:Fallback xmlns="">
          <p:pic>
            <p:nvPicPr>
              <p:cNvPr id="13" name="墨迹 12"/>
            </p:nvPicPr>
            <p:blipFill>
              <a:blip r:embed="rId13"/>
            </p:blipFill>
            <p:spPr>
              <a:xfrm>
                <a:off x="2971800" y="3590925"/>
                <a:ext cx="76200" cy="1143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4" name="墨迹 13"/>
              <p14:cNvContentPartPr/>
              <p14:nvPr/>
            </p14:nvContentPartPr>
            <p14:xfrm>
              <a:off x="3090545" y="3600450"/>
              <a:ext cx="9525" cy="42545"/>
            </p14:xfrm>
          </p:contentPart>
        </mc:Choice>
        <mc:Fallback xmlns="">
          <p:pic>
            <p:nvPicPr>
              <p:cNvPr id="14" name="墨迹 13"/>
            </p:nvPicPr>
            <p:blipFill>
              <a:blip r:embed="rId15"/>
            </p:blipFill>
            <p:spPr>
              <a:xfrm>
                <a:off x="3090545" y="3600450"/>
                <a:ext cx="9525" cy="4254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5" name="墨迹 14"/>
              <p14:cNvContentPartPr/>
              <p14:nvPr/>
            </p14:nvContentPartPr>
            <p14:xfrm>
              <a:off x="3057525" y="3495675"/>
              <a:ext cx="9525" cy="13970"/>
            </p14:xfrm>
          </p:contentPart>
        </mc:Choice>
        <mc:Fallback xmlns="">
          <p:pic>
            <p:nvPicPr>
              <p:cNvPr id="15" name="墨迹 14"/>
            </p:nvPicPr>
            <p:blipFill>
              <a:blip r:embed="rId17"/>
            </p:blipFill>
            <p:spPr>
              <a:xfrm>
                <a:off x="3057525" y="3495675"/>
                <a:ext cx="9525" cy="1397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6" name="墨迹 15"/>
              <p14:cNvContentPartPr/>
              <p14:nvPr/>
            </p14:nvContentPartPr>
            <p14:xfrm>
              <a:off x="3171825" y="3429000"/>
              <a:ext cx="99695" cy="299720"/>
            </p14:xfrm>
          </p:contentPart>
        </mc:Choice>
        <mc:Fallback xmlns="">
          <p:pic>
            <p:nvPicPr>
              <p:cNvPr id="16" name="墨迹 15"/>
            </p:nvPicPr>
            <p:blipFill>
              <a:blip r:embed="rId19"/>
            </p:blipFill>
            <p:spPr>
              <a:xfrm>
                <a:off x="3171825" y="3429000"/>
                <a:ext cx="99695" cy="29972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3143250" y="3528695"/>
              <a:ext cx="95250" cy="71755"/>
            </p14:xfrm>
          </p:contentPart>
        </mc:Choice>
        <mc:Fallback xmlns="">
          <p:pic>
            <p:nvPicPr>
              <p:cNvPr id="17" name="墨迹 16"/>
            </p:nvPicPr>
            <p:blipFill>
              <a:blip r:embed="rId21"/>
            </p:blipFill>
            <p:spPr>
              <a:xfrm>
                <a:off x="3143250" y="3528695"/>
                <a:ext cx="95250" cy="7175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3276600" y="3338195"/>
              <a:ext cx="47625" cy="224155"/>
            </p14:xfrm>
          </p:contentPart>
        </mc:Choice>
        <mc:Fallback xmlns="">
          <p:pic>
            <p:nvPicPr>
              <p:cNvPr id="18" name="墨迹 17"/>
            </p:nvPicPr>
            <p:blipFill>
              <a:blip r:embed="rId23"/>
            </p:blipFill>
            <p:spPr>
              <a:xfrm>
                <a:off x="3276600" y="3338195"/>
                <a:ext cx="47625" cy="224155"/>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墨迹 18"/>
              <p14:cNvContentPartPr/>
              <p14:nvPr/>
            </p14:nvContentPartPr>
            <p14:xfrm>
              <a:off x="3343275" y="3486150"/>
              <a:ext cx="61595" cy="57150"/>
            </p14:xfrm>
          </p:contentPart>
        </mc:Choice>
        <mc:Fallback xmlns="">
          <p:pic>
            <p:nvPicPr>
              <p:cNvPr id="19" name="墨迹 18"/>
            </p:nvPicPr>
            <p:blipFill>
              <a:blip r:embed="rId25"/>
            </p:blipFill>
            <p:spPr>
              <a:xfrm>
                <a:off x="3343275" y="3486150"/>
                <a:ext cx="61595" cy="571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0" name="墨迹 19"/>
              <p14:cNvContentPartPr/>
              <p14:nvPr/>
            </p14:nvContentPartPr>
            <p14:xfrm>
              <a:off x="3423920" y="3305175"/>
              <a:ext cx="52705" cy="166370"/>
            </p14:xfrm>
          </p:contentPart>
        </mc:Choice>
        <mc:Fallback xmlns="">
          <p:pic>
            <p:nvPicPr>
              <p:cNvPr id="20" name="墨迹 19"/>
            </p:nvPicPr>
            <p:blipFill>
              <a:blip r:embed="rId27"/>
            </p:blipFill>
            <p:spPr>
              <a:xfrm>
                <a:off x="3423920" y="3305175"/>
                <a:ext cx="52705" cy="16637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1" name="墨迹 20"/>
              <p14:cNvContentPartPr/>
              <p14:nvPr/>
            </p14:nvContentPartPr>
            <p14:xfrm>
              <a:off x="3248025" y="3481070"/>
              <a:ext cx="80645" cy="81280"/>
            </p14:xfrm>
          </p:contentPart>
        </mc:Choice>
        <mc:Fallback xmlns="">
          <p:pic>
            <p:nvPicPr>
              <p:cNvPr id="21" name="墨迹 20"/>
            </p:nvPicPr>
            <p:blipFill>
              <a:blip r:embed="rId29"/>
            </p:blipFill>
            <p:spPr>
              <a:xfrm>
                <a:off x="3248025" y="3481070"/>
                <a:ext cx="80645" cy="8128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2" name="墨迹 21"/>
              <p14:cNvContentPartPr/>
              <p14:nvPr/>
            </p14:nvContentPartPr>
            <p14:xfrm>
              <a:off x="3261995" y="3343275"/>
              <a:ext cx="66675" cy="161925"/>
            </p14:xfrm>
          </p:contentPart>
        </mc:Choice>
        <mc:Fallback xmlns="">
          <p:pic>
            <p:nvPicPr>
              <p:cNvPr id="22" name="墨迹 21"/>
            </p:nvPicPr>
            <p:blipFill>
              <a:blip r:embed="rId31"/>
            </p:blipFill>
            <p:spPr>
              <a:xfrm>
                <a:off x="3261995" y="3343275"/>
                <a:ext cx="66675" cy="16192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3" name="墨迹 22"/>
              <p14:cNvContentPartPr/>
              <p14:nvPr/>
            </p14:nvContentPartPr>
            <p14:xfrm>
              <a:off x="3362325" y="3242945"/>
              <a:ext cx="104775" cy="295275"/>
            </p14:xfrm>
          </p:contentPart>
        </mc:Choice>
        <mc:Fallback xmlns="">
          <p:pic>
            <p:nvPicPr>
              <p:cNvPr id="23" name="墨迹 22"/>
            </p:nvPicPr>
            <p:blipFill>
              <a:blip r:embed="rId33"/>
            </p:blipFill>
            <p:spPr>
              <a:xfrm>
                <a:off x="3362325" y="3242945"/>
                <a:ext cx="104775" cy="2952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4" name="墨迹 23"/>
              <p14:cNvContentPartPr/>
              <p14:nvPr/>
            </p14:nvContentPartPr>
            <p14:xfrm>
              <a:off x="1099820" y="4486275"/>
              <a:ext cx="5080" cy="13970"/>
            </p14:xfrm>
          </p:contentPart>
        </mc:Choice>
        <mc:Fallback xmlns="">
          <p:pic>
            <p:nvPicPr>
              <p:cNvPr id="24" name="墨迹 23"/>
            </p:nvPicPr>
            <p:blipFill>
              <a:blip r:embed="rId35"/>
            </p:blipFill>
            <p:spPr>
              <a:xfrm>
                <a:off x="1099820" y="4486275"/>
                <a:ext cx="5080" cy="139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5" name="墨迹 24"/>
              <p14:cNvContentPartPr/>
              <p14:nvPr/>
            </p14:nvContentPartPr>
            <p14:xfrm>
              <a:off x="1171575" y="4419600"/>
              <a:ext cx="13970" cy="4445"/>
            </p14:xfrm>
          </p:contentPart>
        </mc:Choice>
        <mc:Fallback xmlns="">
          <p:pic>
            <p:nvPicPr>
              <p:cNvPr id="25" name="墨迹 24"/>
            </p:nvPicPr>
            <p:blipFill>
              <a:blip r:embed="rId37"/>
            </p:blipFill>
            <p:spPr>
              <a:xfrm>
                <a:off x="1171575" y="4419600"/>
                <a:ext cx="13970" cy="444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6" name="墨迹 25"/>
              <p14:cNvContentPartPr/>
              <p14:nvPr/>
            </p14:nvContentPartPr>
            <p14:xfrm>
              <a:off x="1299845" y="4286250"/>
              <a:ext cx="33655" cy="19050"/>
            </p14:xfrm>
          </p:contentPart>
        </mc:Choice>
        <mc:Fallback xmlns="">
          <p:pic>
            <p:nvPicPr>
              <p:cNvPr id="26" name="墨迹 25"/>
            </p:nvPicPr>
            <p:blipFill>
              <a:blip r:embed="rId39"/>
            </p:blipFill>
            <p:spPr>
              <a:xfrm>
                <a:off x="1299845" y="4286250"/>
                <a:ext cx="33655" cy="1905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7" name="墨迹 26"/>
              <p14:cNvContentPartPr/>
              <p14:nvPr/>
            </p14:nvContentPartPr>
            <p14:xfrm>
              <a:off x="1419225" y="4185920"/>
              <a:ext cx="4445" cy="14605"/>
            </p14:xfrm>
          </p:contentPart>
        </mc:Choice>
        <mc:Fallback xmlns="">
          <p:pic>
            <p:nvPicPr>
              <p:cNvPr id="27" name="墨迹 26"/>
            </p:nvPicPr>
            <p:blipFill>
              <a:blip r:embed="rId41"/>
            </p:blipFill>
            <p:spPr>
              <a:xfrm>
                <a:off x="1419225" y="4185920"/>
                <a:ext cx="4445" cy="14605"/>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8" name="墨迹 27"/>
              <p14:cNvContentPartPr/>
              <p14:nvPr/>
            </p14:nvContentPartPr>
            <p14:xfrm>
              <a:off x="1347470" y="4100195"/>
              <a:ext cx="186055" cy="224155"/>
            </p14:xfrm>
          </p:contentPart>
        </mc:Choice>
        <mc:Fallback xmlns="">
          <p:pic>
            <p:nvPicPr>
              <p:cNvPr id="28" name="墨迹 27"/>
            </p:nvPicPr>
            <p:blipFill>
              <a:blip r:embed="rId43"/>
            </p:blipFill>
            <p:spPr>
              <a:xfrm>
                <a:off x="1347470" y="4100195"/>
                <a:ext cx="186055" cy="22415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9" name="墨迹 28"/>
              <p14:cNvContentPartPr/>
              <p14:nvPr/>
            </p14:nvContentPartPr>
            <p14:xfrm>
              <a:off x="1490345" y="4019550"/>
              <a:ext cx="1447800" cy="285750"/>
            </p14:xfrm>
          </p:contentPart>
        </mc:Choice>
        <mc:Fallback xmlns="">
          <p:pic>
            <p:nvPicPr>
              <p:cNvPr id="29" name="墨迹 28"/>
            </p:nvPicPr>
            <p:blipFill>
              <a:blip r:embed="rId45"/>
            </p:blipFill>
            <p:spPr>
              <a:xfrm>
                <a:off x="1490345" y="4019550"/>
                <a:ext cx="1447800" cy="28575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0" name="墨迹 29"/>
              <p14:cNvContentPartPr/>
              <p14:nvPr/>
            </p14:nvContentPartPr>
            <p14:xfrm>
              <a:off x="2752725" y="3966845"/>
              <a:ext cx="238125" cy="219075"/>
            </p14:xfrm>
          </p:contentPart>
        </mc:Choice>
        <mc:Fallback xmlns="">
          <p:pic>
            <p:nvPicPr>
              <p:cNvPr id="30" name="墨迹 29"/>
            </p:nvPicPr>
            <p:blipFill>
              <a:blip r:embed="rId47"/>
            </p:blipFill>
            <p:spPr>
              <a:xfrm>
                <a:off x="2752725" y="3966845"/>
                <a:ext cx="238125" cy="2190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1" name="墨迹 30"/>
              <p14:cNvContentPartPr/>
              <p14:nvPr/>
            </p14:nvContentPartPr>
            <p14:xfrm>
              <a:off x="3538220" y="3667125"/>
              <a:ext cx="62230" cy="556895"/>
            </p14:xfrm>
          </p:contentPart>
        </mc:Choice>
        <mc:Fallback xmlns="">
          <p:pic>
            <p:nvPicPr>
              <p:cNvPr id="31" name="墨迹 30"/>
            </p:nvPicPr>
            <p:blipFill>
              <a:blip r:embed="rId49"/>
            </p:blipFill>
            <p:spPr>
              <a:xfrm>
                <a:off x="3538220" y="3667125"/>
                <a:ext cx="62230" cy="55689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2" name="墨迹 31"/>
              <p14:cNvContentPartPr/>
              <p14:nvPr/>
            </p14:nvContentPartPr>
            <p14:xfrm>
              <a:off x="3829050" y="3381375"/>
              <a:ext cx="28575" cy="285750"/>
            </p14:xfrm>
          </p:contentPart>
        </mc:Choice>
        <mc:Fallback xmlns="">
          <p:pic>
            <p:nvPicPr>
              <p:cNvPr id="32" name="墨迹 31"/>
            </p:nvPicPr>
            <p:blipFill>
              <a:blip r:embed="rId51"/>
            </p:blipFill>
            <p:spPr>
              <a:xfrm>
                <a:off x="3829050" y="3381375"/>
                <a:ext cx="28575" cy="2857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3" name="墨迹 32"/>
              <p14:cNvContentPartPr/>
              <p14:nvPr/>
            </p14:nvContentPartPr>
            <p14:xfrm>
              <a:off x="3790950" y="3357245"/>
              <a:ext cx="347345" cy="300355"/>
            </p14:xfrm>
          </p:contentPart>
        </mc:Choice>
        <mc:Fallback xmlns="">
          <p:pic>
            <p:nvPicPr>
              <p:cNvPr id="33" name="墨迹 32"/>
            </p:nvPicPr>
            <p:blipFill>
              <a:blip r:embed="rId53"/>
            </p:blipFill>
            <p:spPr>
              <a:xfrm>
                <a:off x="3790950" y="3357245"/>
                <a:ext cx="347345" cy="30035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4" name="墨迹 33"/>
              <p14:cNvContentPartPr/>
              <p14:nvPr/>
            </p14:nvContentPartPr>
            <p14:xfrm>
              <a:off x="3981450" y="3109595"/>
              <a:ext cx="247650" cy="214630"/>
            </p14:xfrm>
          </p:contentPart>
        </mc:Choice>
        <mc:Fallback xmlns="">
          <p:pic>
            <p:nvPicPr>
              <p:cNvPr id="34" name="墨迹 33"/>
            </p:nvPicPr>
            <p:blipFill>
              <a:blip r:embed="rId55"/>
            </p:blipFill>
            <p:spPr>
              <a:xfrm>
                <a:off x="3981450" y="3109595"/>
                <a:ext cx="247650" cy="21463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5" name="墨迹 34"/>
              <p14:cNvContentPartPr/>
              <p14:nvPr/>
            </p14:nvContentPartPr>
            <p14:xfrm>
              <a:off x="3533775" y="3881120"/>
              <a:ext cx="71120" cy="114300"/>
            </p14:xfrm>
          </p:contentPart>
        </mc:Choice>
        <mc:Fallback xmlns="">
          <p:pic>
            <p:nvPicPr>
              <p:cNvPr id="35" name="墨迹 34"/>
            </p:nvPicPr>
            <p:blipFill>
              <a:blip r:embed="rId57"/>
            </p:blipFill>
            <p:spPr>
              <a:xfrm>
                <a:off x="3533775" y="3881120"/>
                <a:ext cx="71120" cy="11430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6" name="墨迹 35"/>
              <p14:cNvContentPartPr/>
              <p14:nvPr/>
            </p14:nvContentPartPr>
            <p14:xfrm>
              <a:off x="2461895" y="3905250"/>
              <a:ext cx="19050" cy="23495"/>
            </p14:xfrm>
          </p:contentPart>
        </mc:Choice>
        <mc:Fallback xmlns="">
          <p:pic>
            <p:nvPicPr>
              <p:cNvPr id="36" name="墨迹 35"/>
            </p:nvPicPr>
            <p:blipFill>
              <a:blip r:embed="rId59"/>
            </p:blipFill>
            <p:spPr>
              <a:xfrm>
                <a:off x="2461895" y="3905250"/>
                <a:ext cx="19050" cy="2349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7" name="墨迹 36"/>
              <p14:cNvContentPartPr/>
              <p14:nvPr/>
            </p14:nvContentPartPr>
            <p14:xfrm>
              <a:off x="2333625" y="3638550"/>
              <a:ext cx="452120" cy="257175"/>
            </p14:xfrm>
          </p:contentPart>
        </mc:Choice>
        <mc:Fallback xmlns="">
          <p:pic>
            <p:nvPicPr>
              <p:cNvPr id="37" name="墨迹 36"/>
            </p:nvPicPr>
            <p:blipFill>
              <a:blip r:embed="rId61"/>
            </p:blipFill>
            <p:spPr>
              <a:xfrm>
                <a:off x="2333625" y="3638550"/>
                <a:ext cx="452120" cy="2571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8" name="墨迹 37"/>
              <p14:cNvContentPartPr/>
              <p14:nvPr/>
            </p14:nvContentPartPr>
            <p14:xfrm>
              <a:off x="2266950" y="3657600"/>
              <a:ext cx="699770" cy="347345"/>
            </p14:xfrm>
          </p:contentPart>
        </mc:Choice>
        <mc:Fallback xmlns="">
          <p:pic>
            <p:nvPicPr>
              <p:cNvPr id="38" name="墨迹 37"/>
            </p:nvPicPr>
            <p:blipFill>
              <a:blip r:embed="rId63"/>
            </p:blipFill>
            <p:spPr>
              <a:xfrm>
                <a:off x="2266950" y="3657600"/>
                <a:ext cx="699770" cy="34734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9" name="墨迹 38"/>
              <p14:cNvContentPartPr/>
              <p14:nvPr/>
            </p14:nvContentPartPr>
            <p14:xfrm>
              <a:off x="2571750" y="3609975"/>
              <a:ext cx="600075" cy="261620"/>
            </p14:xfrm>
          </p:contentPart>
        </mc:Choice>
        <mc:Fallback xmlns="">
          <p:pic>
            <p:nvPicPr>
              <p:cNvPr id="39" name="墨迹 38"/>
            </p:nvPicPr>
            <p:blipFill>
              <a:blip r:embed="rId65"/>
            </p:blipFill>
            <p:spPr>
              <a:xfrm>
                <a:off x="2571750" y="3609975"/>
                <a:ext cx="600075" cy="26162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0" name="墨迹 39"/>
              <p14:cNvContentPartPr/>
              <p14:nvPr/>
            </p14:nvContentPartPr>
            <p14:xfrm>
              <a:off x="2733675" y="3462020"/>
              <a:ext cx="581025" cy="266700"/>
            </p14:xfrm>
          </p:contentPart>
        </mc:Choice>
        <mc:Fallback xmlns="">
          <p:pic>
            <p:nvPicPr>
              <p:cNvPr id="40" name="墨迹 39"/>
            </p:nvPicPr>
            <p:blipFill>
              <a:blip r:embed="rId67"/>
            </p:blipFill>
            <p:spPr>
              <a:xfrm>
                <a:off x="2733675" y="3462020"/>
                <a:ext cx="581025" cy="26670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1" name="墨迹 40"/>
              <p14:cNvContentPartPr/>
              <p14:nvPr/>
            </p14:nvContentPartPr>
            <p14:xfrm>
              <a:off x="3042920" y="3390900"/>
              <a:ext cx="367030" cy="190500"/>
            </p14:xfrm>
          </p:contentPart>
        </mc:Choice>
        <mc:Fallback xmlns="">
          <p:pic>
            <p:nvPicPr>
              <p:cNvPr id="41" name="墨迹 40"/>
            </p:nvPicPr>
            <p:blipFill>
              <a:blip r:embed="rId69"/>
            </p:blipFill>
            <p:spPr>
              <a:xfrm>
                <a:off x="3042920" y="3390900"/>
                <a:ext cx="367030" cy="1905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2" name="墨迹 41"/>
              <p14:cNvContentPartPr/>
              <p14:nvPr/>
            </p14:nvContentPartPr>
            <p14:xfrm>
              <a:off x="3000375" y="3381375"/>
              <a:ext cx="400050" cy="175895"/>
            </p14:xfrm>
          </p:contentPart>
        </mc:Choice>
        <mc:Fallback xmlns="">
          <p:pic>
            <p:nvPicPr>
              <p:cNvPr id="42" name="墨迹 41"/>
            </p:nvPicPr>
            <p:blipFill>
              <a:blip r:embed="rId71"/>
            </p:blipFill>
            <p:spPr>
              <a:xfrm>
                <a:off x="3000375" y="3381375"/>
                <a:ext cx="400050" cy="17589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3" name="墨迹 42"/>
              <p14:cNvContentPartPr/>
              <p14:nvPr/>
            </p14:nvContentPartPr>
            <p14:xfrm>
              <a:off x="3052445" y="3409950"/>
              <a:ext cx="433705" cy="209550"/>
            </p14:xfrm>
          </p:contentPart>
        </mc:Choice>
        <mc:Fallback xmlns="">
          <p:pic>
            <p:nvPicPr>
              <p:cNvPr id="43" name="墨迹 42"/>
            </p:nvPicPr>
            <p:blipFill>
              <a:blip r:embed="rId73"/>
            </p:blipFill>
            <p:spPr>
              <a:xfrm>
                <a:off x="3052445" y="3409950"/>
                <a:ext cx="433705" cy="20955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4" name="墨迹 43"/>
              <p14:cNvContentPartPr/>
              <p14:nvPr/>
            </p14:nvContentPartPr>
            <p14:xfrm>
              <a:off x="3204845" y="3438525"/>
              <a:ext cx="262255" cy="152400"/>
            </p14:xfrm>
          </p:contentPart>
        </mc:Choice>
        <mc:Fallback xmlns="">
          <p:pic>
            <p:nvPicPr>
              <p:cNvPr id="44" name="墨迹 43"/>
            </p:nvPicPr>
            <p:blipFill>
              <a:blip r:embed="rId75"/>
            </p:blipFill>
            <p:spPr>
              <a:xfrm>
                <a:off x="3204845" y="3438525"/>
                <a:ext cx="262255" cy="1524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5" name="墨迹 44"/>
              <p14:cNvContentPartPr/>
              <p14:nvPr/>
            </p14:nvContentPartPr>
            <p14:xfrm>
              <a:off x="1356995" y="4114800"/>
              <a:ext cx="219075" cy="233045"/>
            </p14:xfrm>
          </p:contentPart>
        </mc:Choice>
        <mc:Fallback xmlns="">
          <p:pic>
            <p:nvPicPr>
              <p:cNvPr id="45" name="墨迹 44"/>
            </p:nvPicPr>
            <p:blipFill>
              <a:blip r:embed="rId77"/>
            </p:blipFill>
            <p:spPr>
              <a:xfrm>
                <a:off x="1356995" y="4114800"/>
                <a:ext cx="219075" cy="23304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6" name="墨迹 45"/>
              <p14:cNvContentPartPr/>
              <p14:nvPr/>
            </p14:nvContentPartPr>
            <p14:xfrm>
              <a:off x="1352550" y="4095750"/>
              <a:ext cx="209550" cy="228600"/>
            </p14:xfrm>
          </p:contentPart>
        </mc:Choice>
        <mc:Fallback xmlns="">
          <p:pic>
            <p:nvPicPr>
              <p:cNvPr id="46" name="墨迹 45"/>
            </p:nvPicPr>
            <p:blipFill>
              <a:blip r:embed="rId79"/>
            </p:blipFill>
            <p:spPr>
              <a:xfrm>
                <a:off x="1352550" y="4095750"/>
                <a:ext cx="209550" cy="2286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7" name="墨迹 46"/>
              <p14:cNvContentPartPr/>
              <p14:nvPr/>
            </p14:nvContentPartPr>
            <p14:xfrm>
              <a:off x="1309370" y="4023995"/>
              <a:ext cx="290830" cy="295275"/>
            </p14:xfrm>
          </p:contentPart>
        </mc:Choice>
        <mc:Fallback xmlns="">
          <p:pic>
            <p:nvPicPr>
              <p:cNvPr id="47" name="墨迹 46"/>
            </p:nvPicPr>
            <p:blipFill>
              <a:blip r:embed="rId81"/>
            </p:blipFill>
            <p:spPr>
              <a:xfrm>
                <a:off x="1309370" y="4023995"/>
                <a:ext cx="290830" cy="29527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8" name="墨迹 47"/>
              <p14:cNvContentPartPr/>
              <p14:nvPr/>
            </p14:nvContentPartPr>
            <p14:xfrm>
              <a:off x="4410075" y="2966720"/>
              <a:ext cx="3509645" cy="200025"/>
            </p14:xfrm>
          </p:contentPart>
        </mc:Choice>
        <mc:Fallback xmlns="">
          <p:pic>
            <p:nvPicPr>
              <p:cNvPr id="48" name="墨迹 47"/>
            </p:nvPicPr>
            <p:blipFill>
              <a:blip r:embed="rId83"/>
            </p:blipFill>
            <p:spPr>
              <a:xfrm>
                <a:off x="4410075" y="2966720"/>
                <a:ext cx="3509645" cy="200025"/>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9" name="墨迹 48"/>
              <p14:cNvContentPartPr/>
              <p14:nvPr/>
            </p14:nvContentPartPr>
            <p14:xfrm>
              <a:off x="1333500" y="4038600"/>
              <a:ext cx="280670" cy="299720"/>
            </p14:xfrm>
          </p:contentPart>
        </mc:Choice>
        <mc:Fallback xmlns="">
          <p:pic>
            <p:nvPicPr>
              <p:cNvPr id="49" name="墨迹 48"/>
            </p:nvPicPr>
            <p:blipFill>
              <a:blip r:embed="rId85"/>
            </p:blipFill>
            <p:spPr>
              <a:xfrm>
                <a:off x="1333500" y="4038600"/>
                <a:ext cx="280670" cy="29972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0" name="墨迹 49"/>
              <p14:cNvContentPartPr/>
              <p14:nvPr/>
            </p14:nvContentPartPr>
            <p14:xfrm>
              <a:off x="899795" y="3681095"/>
              <a:ext cx="1348105" cy="1266825"/>
            </p14:xfrm>
          </p:contentPart>
        </mc:Choice>
        <mc:Fallback xmlns="">
          <p:pic>
            <p:nvPicPr>
              <p:cNvPr id="50" name="墨迹 49"/>
            </p:nvPicPr>
            <p:blipFill>
              <a:blip r:embed="rId87"/>
            </p:blipFill>
            <p:spPr>
              <a:xfrm>
                <a:off x="899795" y="3681095"/>
                <a:ext cx="1348105" cy="12668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1" name="墨迹 50"/>
              <p14:cNvContentPartPr/>
              <p14:nvPr/>
            </p14:nvContentPartPr>
            <p14:xfrm>
              <a:off x="561975" y="3500120"/>
              <a:ext cx="266700" cy="323850"/>
            </p14:xfrm>
          </p:contentPart>
        </mc:Choice>
        <mc:Fallback xmlns="">
          <p:pic>
            <p:nvPicPr>
              <p:cNvPr id="51" name="墨迹 50"/>
            </p:nvPicPr>
            <p:blipFill>
              <a:blip r:embed="rId89"/>
            </p:blipFill>
            <p:spPr>
              <a:xfrm>
                <a:off x="561975" y="3500120"/>
                <a:ext cx="266700" cy="32385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2" name="墨迹 51"/>
              <p14:cNvContentPartPr/>
              <p14:nvPr/>
            </p14:nvContentPartPr>
            <p14:xfrm>
              <a:off x="752475" y="3429000"/>
              <a:ext cx="99695" cy="276225"/>
            </p14:xfrm>
          </p:contentPart>
        </mc:Choice>
        <mc:Fallback xmlns="">
          <p:pic>
            <p:nvPicPr>
              <p:cNvPr id="52" name="墨迹 51"/>
            </p:nvPicPr>
            <p:blipFill>
              <a:blip r:embed="rId91"/>
            </p:blipFill>
            <p:spPr>
              <a:xfrm>
                <a:off x="752475" y="3429000"/>
                <a:ext cx="99695" cy="27622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3" name="墨迹 52"/>
              <p14:cNvContentPartPr/>
              <p14:nvPr/>
            </p14:nvContentPartPr>
            <p14:xfrm>
              <a:off x="1366520" y="4081145"/>
              <a:ext cx="238125" cy="342900"/>
            </p14:xfrm>
          </p:contentPart>
        </mc:Choice>
        <mc:Fallback xmlns="">
          <p:pic>
            <p:nvPicPr>
              <p:cNvPr id="53" name="墨迹 52"/>
            </p:nvPicPr>
            <p:blipFill>
              <a:blip r:embed="rId93"/>
            </p:blipFill>
            <p:spPr>
              <a:xfrm>
                <a:off x="1366520" y="4081145"/>
                <a:ext cx="238125" cy="342900"/>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4" name="墨迹 53"/>
              <p14:cNvContentPartPr/>
              <p14:nvPr/>
            </p14:nvContentPartPr>
            <p14:xfrm>
              <a:off x="1337945" y="4062095"/>
              <a:ext cx="123825" cy="161925"/>
            </p14:xfrm>
          </p:contentPart>
        </mc:Choice>
        <mc:Fallback xmlns="">
          <p:pic>
            <p:nvPicPr>
              <p:cNvPr id="54" name="墨迹 53"/>
            </p:nvPicPr>
            <p:blipFill>
              <a:blip r:embed="rId95"/>
            </p:blipFill>
            <p:spPr>
              <a:xfrm>
                <a:off x="1337945" y="4062095"/>
                <a:ext cx="123825" cy="16192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5" name="墨迹 54"/>
              <p14:cNvContentPartPr/>
              <p14:nvPr/>
            </p14:nvContentPartPr>
            <p14:xfrm>
              <a:off x="1352550" y="4033520"/>
              <a:ext cx="233045" cy="228600"/>
            </p14:xfrm>
          </p:contentPart>
        </mc:Choice>
        <mc:Fallback xmlns="">
          <p:pic>
            <p:nvPicPr>
              <p:cNvPr id="55" name="墨迹 54"/>
            </p:nvPicPr>
            <p:blipFill>
              <a:blip r:embed="rId97"/>
            </p:blipFill>
            <p:spPr>
              <a:xfrm>
                <a:off x="1352550" y="4033520"/>
                <a:ext cx="233045" cy="22860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6" name="墨迹 55"/>
              <p14:cNvContentPartPr/>
              <p14:nvPr/>
            </p14:nvContentPartPr>
            <p14:xfrm>
              <a:off x="1614170" y="3895725"/>
              <a:ext cx="1085850" cy="400050"/>
            </p14:xfrm>
          </p:contentPart>
        </mc:Choice>
        <mc:Fallback xmlns="">
          <p:pic>
            <p:nvPicPr>
              <p:cNvPr id="56" name="墨迹 55"/>
            </p:nvPicPr>
            <p:blipFill>
              <a:blip r:embed="rId99"/>
            </p:blipFill>
            <p:spPr>
              <a:xfrm>
                <a:off x="1614170" y="3895725"/>
                <a:ext cx="1085850" cy="40005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7" name="墨迹 56"/>
              <p14:cNvContentPartPr/>
              <p14:nvPr/>
            </p14:nvContentPartPr>
            <p14:xfrm>
              <a:off x="2524125" y="3876675"/>
              <a:ext cx="242570" cy="200025"/>
            </p14:xfrm>
          </p:contentPart>
        </mc:Choice>
        <mc:Fallback xmlns="">
          <p:pic>
            <p:nvPicPr>
              <p:cNvPr id="57" name="墨迹 56"/>
            </p:nvPicPr>
            <p:blipFill>
              <a:blip r:embed="rId101"/>
            </p:blipFill>
            <p:spPr>
              <a:xfrm>
                <a:off x="2524125" y="3876675"/>
                <a:ext cx="242570" cy="20002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8" name="墨迹 57"/>
              <p14:cNvContentPartPr/>
              <p14:nvPr/>
            </p14:nvContentPartPr>
            <p14:xfrm>
              <a:off x="2490470" y="3895725"/>
              <a:ext cx="209550" cy="213995"/>
            </p14:xfrm>
          </p:contentPart>
        </mc:Choice>
        <mc:Fallback xmlns="">
          <p:pic>
            <p:nvPicPr>
              <p:cNvPr id="58" name="墨迹 57"/>
            </p:nvPicPr>
            <p:blipFill>
              <a:blip r:embed="rId103"/>
            </p:blipFill>
            <p:spPr>
              <a:xfrm>
                <a:off x="2490470" y="3895725"/>
                <a:ext cx="209550" cy="21399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9" name="墨迹 58"/>
              <p14:cNvContentPartPr/>
              <p14:nvPr/>
            </p14:nvContentPartPr>
            <p14:xfrm>
              <a:off x="2133600" y="3947795"/>
              <a:ext cx="566420" cy="276225"/>
            </p14:xfrm>
          </p:contentPart>
        </mc:Choice>
        <mc:Fallback xmlns="">
          <p:pic>
            <p:nvPicPr>
              <p:cNvPr id="59" name="墨迹 58"/>
            </p:nvPicPr>
            <p:blipFill>
              <a:blip r:embed="rId105"/>
            </p:blipFill>
            <p:spPr>
              <a:xfrm>
                <a:off x="2133600" y="3947795"/>
                <a:ext cx="566420" cy="27622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0" name="墨迹 59"/>
              <p14:cNvContentPartPr/>
              <p14:nvPr/>
            </p14:nvContentPartPr>
            <p14:xfrm>
              <a:off x="2476500" y="3886200"/>
              <a:ext cx="185420" cy="342900"/>
            </p14:xfrm>
          </p:contentPart>
        </mc:Choice>
        <mc:Fallback xmlns="">
          <p:pic>
            <p:nvPicPr>
              <p:cNvPr id="60" name="墨迹 59"/>
            </p:nvPicPr>
            <p:blipFill>
              <a:blip r:embed="rId107"/>
            </p:blipFill>
            <p:spPr>
              <a:xfrm>
                <a:off x="2476500" y="3886200"/>
                <a:ext cx="185420" cy="3429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1" name="墨迹 60"/>
              <p14:cNvContentPartPr/>
              <p14:nvPr/>
            </p14:nvContentPartPr>
            <p14:xfrm>
              <a:off x="1247775" y="4090670"/>
              <a:ext cx="356870" cy="323850"/>
            </p14:xfrm>
          </p:contentPart>
        </mc:Choice>
        <mc:Fallback xmlns="">
          <p:pic>
            <p:nvPicPr>
              <p:cNvPr id="61" name="墨迹 60"/>
            </p:nvPicPr>
            <p:blipFill>
              <a:blip r:embed="rId109"/>
            </p:blipFill>
            <p:spPr>
              <a:xfrm>
                <a:off x="1247775" y="4090670"/>
                <a:ext cx="356870" cy="32385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2" name="墨迹 61"/>
              <p14:cNvContentPartPr/>
              <p14:nvPr/>
            </p14:nvContentPartPr>
            <p14:xfrm>
              <a:off x="3795395" y="3429000"/>
              <a:ext cx="33655" cy="276225"/>
            </p14:xfrm>
          </p:contentPart>
        </mc:Choice>
        <mc:Fallback xmlns="">
          <p:pic>
            <p:nvPicPr>
              <p:cNvPr id="62" name="墨迹 61"/>
            </p:nvPicPr>
            <p:blipFill>
              <a:blip r:embed="rId111"/>
            </p:blipFill>
            <p:spPr>
              <a:xfrm>
                <a:off x="3795395" y="3429000"/>
                <a:ext cx="33655" cy="27622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3" name="墨迹 62"/>
              <p14:cNvContentPartPr/>
              <p14:nvPr/>
            </p14:nvContentPartPr>
            <p14:xfrm>
              <a:off x="3800475" y="3352800"/>
              <a:ext cx="285750" cy="333375"/>
            </p14:xfrm>
          </p:contentPart>
        </mc:Choice>
        <mc:Fallback xmlns="">
          <p:pic>
            <p:nvPicPr>
              <p:cNvPr id="63" name="墨迹 62"/>
            </p:nvPicPr>
            <p:blipFill>
              <a:blip r:embed="rId113"/>
            </p:blipFill>
            <p:spPr>
              <a:xfrm>
                <a:off x="3800475" y="3352800"/>
                <a:ext cx="285750" cy="33337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4" name="墨迹 63"/>
              <p14:cNvContentPartPr/>
              <p14:nvPr/>
            </p14:nvContentPartPr>
            <p14:xfrm>
              <a:off x="3933825" y="3138170"/>
              <a:ext cx="233045" cy="219075"/>
            </p14:xfrm>
          </p:contentPart>
        </mc:Choice>
        <mc:Fallback xmlns="">
          <p:pic>
            <p:nvPicPr>
              <p:cNvPr id="64" name="墨迹 63"/>
            </p:nvPicPr>
            <p:blipFill>
              <a:blip r:embed="rId115"/>
            </p:blipFill>
            <p:spPr>
              <a:xfrm>
                <a:off x="3933825" y="3138170"/>
                <a:ext cx="233045" cy="21907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5" name="墨迹 64"/>
              <p14:cNvContentPartPr/>
              <p14:nvPr/>
            </p14:nvContentPartPr>
            <p14:xfrm>
              <a:off x="1461770" y="3438525"/>
              <a:ext cx="1066800" cy="123825"/>
            </p14:xfrm>
          </p:contentPart>
        </mc:Choice>
        <mc:Fallback xmlns="">
          <p:pic>
            <p:nvPicPr>
              <p:cNvPr id="65" name="墨迹 64"/>
            </p:nvPicPr>
            <p:blipFill>
              <a:blip r:embed="rId117"/>
            </p:blipFill>
            <p:spPr>
              <a:xfrm>
                <a:off x="1461770" y="3438525"/>
                <a:ext cx="1066800" cy="12382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6" name="墨迹 65"/>
              <p14:cNvContentPartPr/>
              <p14:nvPr/>
            </p14:nvContentPartPr>
            <p14:xfrm>
              <a:off x="8386445" y="3590925"/>
              <a:ext cx="209550" cy="285750"/>
            </p14:xfrm>
          </p:contentPart>
        </mc:Choice>
        <mc:Fallback xmlns="">
          <p:pic>
            <p:nvPicPr>
              <p:cNvPr id="66" name="墨迹 65"/>
            </p:nvPicPr>
            <p:blipFill>
              <a:blip r:embed="rId119"/>
            </p:blipFill>
            <p:spPr>
              <a:xfrm>
                <a:off x="8386445" y="3590925"/>
                <a:ext cx="209550" cy="28575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7" name="墨迹 66"/>
              <p14:cNvContentPartPr/>
              <p14:nvPr/>
            </p14:nvContentPartPr>
            <p14:xfrm>
              <a:off x="2714625" y="3528695"/>
              <a:ext cx="1009650" cy="490855"/>
            </p14:xfrm>
          </p:contentPart>
        </mc:Choice>
        <mc:Fallback xmlns="">
          <p:pic>
            <p:nvPicPr>
              <p:cNvPr id="67" name="墨迹 66"/>
            </p:nvPicPr>
            <p:blipFill>
              <a:blip r:embed="rId121"/>
            </p:blipFill>
            <p:spPr>
              <a:xfrm>
                <a:off x="2714625" y="3528695"/>
                <a:ext cx="1009650" cy="49085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8" name="墨迹 67"/>
              <p14:cNvContentPartPr/>
              <p14:nvPr/>
            </p14:nvContentPartPr>
            <p14:xfrm>
              <a:off x="962025" y="3733800"/>
              <a:ext cx="1257300" cy="1219200"/>
            </p14:xfrm>
          </p:contentPart>
        </mc:Choice>
        <mc:Fallback xmlns="">
          <p:pic>
            <p:nvPicPr>
              <p:cNvPr id="68" name="墨迹 67"/>
            </p:nvPicPr>
            <p:blipFill>
              <a:blip r:embed="rId123"/>
            </p:blipFill>
            <p:spPr>
              <a:xfrm>
                <a:off x="962025" y="3733800"/>
                <a:ext cx="1257300" cy="1219200"/>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9" name="墨迹 68"/>
              <p14:cNvContentPartPr/>
              <p14:nvPr/>
            </p14:nvContentPartPr>
            <p14:xfrm>
              <a:off x="5948045" y="3743325"/>
              <a:ext cx="186055" cy="194945"/>
            </p14:xfrm>
          </p:contentPart>
        </mc:Choice>
        <mc:Fallback xmlns="">
          <p:pic>
            <p:nvPicPr>
              <p:cNvPr id="69" name="墨迹 68"/>
            </p:nvPicPr>
            <p:blipFill>
              <a:blip r:embed="rId125"/>
            </p:blipFill>
            <p:spPr>
              <a:xfrm>
                <a:off x="5948045" y="3743325"/>
                <a:ext cx="186055" cy="194945"/>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0" name="墨迹 69"/>
              <p14:cNvContentPartPr/>
              <p14:nvPr/>
            </p14:nvContentPartPr>
            <p14:xfrm>
              <a:off x="6367145" y="3490595"/>
              <a:ext cx="71755" cy="195580"/>
            </p14:xfrm>
          </p:contentPart>
        </mc:Choice>
        <mc:Fallback xmlns="">
          <p:pic>
            <p:nvPicPr>
              <p:cNvPr id="70" name="墨迹 69"/>
            </p:nvPicPr>
            <p:blipFill>
              <a:blip r:embed="rId127"/>
            </p:blipFill>
            <p:spPr>
              <a:xfrm>
                <a:off x="6367145" y="3490595"/>
                <a:ext cx="71755" cy="195580"/>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1" name="墨迹 70"/>
              <p14:cNvContentPartPr/>
              <p14:nvPr/>
            </p14:nvContentPartPr>
            <p14:xfrm>
              <a:off x="6357620" y="3681095"/>
              <a:ext cx="95250" cy="200025"/>
            </p14:xfrm>
          </p:contentPart>
        </mc:Choice>
        <mc:Fallback xmlns="">
          <p:pic>
            <p:nvPicPr>
              <p:cNvPr id="71" name="墨迹 70"/>
            </p:nvPicPr>
            <p:blipFill>
              <a:blip r:embed="rId129"/>
            </p:blipFill>
            <p:spPr>
              <a:xfrm>
                <a:off x="6357620" y="3681095"/>
                <a:ext cx="95250" cy="20002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2" name="墨迹 71"/>
              <p14:cNvContentPartPr/>
              <p14:nvPr/>
            </p14:nvContentPartPr>
            <p14:xfrm>
              <a:off x="6652895" y="3467100"/>
              <a:ext cx="62230" cy="219075"/>
            </p14:xfrm>
          </p:contentPart>
        </mc:Choice>
        <mc:Fallback xmlns="">
          <p:pic>
            <p:nvPicPr>
              <p:cNvPr id="72" name="墨迹 71"/>
            </p:nvPicPr>
            <p:blipFill>
              <a:blip r:embed="rId131"/>
            </p:blipFill>
            <p:spPr>
              <a:xfrm>
                <a:off x="6652895" y="3467100"/>
                <a:ext cx="62230" cy="21907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3" name="墨迹 72"/>
              <p14:cNvContentPartPr/>
              <p14:nvPr/>
            </p14:nvContentPartPr>
            <p14:xfrm>
              <a:off x="6800850" y="3467100"/>
              <a:ext cx="13970" cy="142875"/>
            </p14:xfrm>
          </p:contentPart>
        </mc:Choice>
        <mc:Fallback xmlns="">
          <p:pic>
            <p:nvPicPr>
              <p:cNvPr id="73" name="墨迹 72"/>
            </p:nvPicPr>
            <p:blipFill>
              <a:blip r:embed="rId133"/>
            </p:blipFill>
            <p:spPr>
              <a:xfrm>
                <a:off x="6800850" y="3467100"/>
                <a:ext cx="13970" cy="142875"/>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4" name="墨迹 73"/>
              <p14:cNvContentPartPr/>
              <p14:nvPr/>
            </p14:nvContentPartPr>
            <p14:xfrm>
              <a:off x="6891020" y="3562350"/>
              <a:ext cx="38100" cy="71120"/>
            </p14:xfrm>
          </p:contentPart>
        </mc:Choice>
        <mc:Fallback xmlns="">
          <p:pic>
            <p:nvPicPr>
              <p:cNvPr id="74" name="墨迹 73"/>
            </p:nvPicPr>
            <p:blipFill>
              <a:blip r:embed="rId135"/>
            </p:blipFill>
            <p:spPr>
              <a:xfrm>
                <a:off x="6891020" y="3562350"/>
                <a:ext cx="38100" cy="7112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5" name="墨迹 74"/>
              <p14:cNvContentPartPr/>
              <p14:nvPr/>
            </p14:nvContentPartPr>
            <p14:xfrm>
              <a:off x="7029450" y="3414395"/>
              <a:ext cx="166370" cy="104775"/>
            </p14:xfrm>
          </p:contentPart>
        </mc:Choice>
        <mc:Fallback xmlns="">
          <p:pic>
            <p:nvPicPr>
              <p:cNvPr id="75" name="墨迹 74"/>
            </p:nvPicPr>
            <p:blipFill>
              <a:blip r:embed="rId137"/>
            </p:blipFill>
            <p:spPr>
              <a:xfrm>
                <a:off x="7029450" y="3414395"/>
                <a:ext cx="166370" cy="104775"/>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6" name="墨迹 75"/>
              <p14:cNvContentPartPr/>
              <p14:nvPr/>
            </p14:nvContentPartPr>
            <p14:xfrm>
              <a:off x="7233920" y="3261995"/>
              <a:ext cx="90805" cy="309880"/>
            </p14:xfrm>
          </p:contentPart>
        </mc:Choice>
        <mc:Fallback xmlns="">
          <p:pic>
            <p:nvPicPr>
              <p:cNvPr id="76" name="墨迹 75"/>
            </p:nvPicPr>
            <p:blipFill>
              <a:blip r:embed="rId139"/>
            </p:blipFill>
            <p:spPr>
              <a:xfrm>
                <a:off x="7233920" y="3261995"/>
                <a:ext cx="90805" cy="309880"/>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7" name="墨迹 76"/>
              <p14:cNvContentPartPr/>
              <p14:nvPr/>
            </p14:nvContentPartPr>
            <p14:xfrm>
              <a:off x="7239000" y="3228975"/>
              <a:ext cx="90170" cy="342900"/>
            </p14:xfrm>
          </p:contentPart>
        </mc:Choice>
        <mc:Fallback xmlns="">
          <p:pic>
            <p:nvPicPr>
              <p:cNvPr id="77" name="墨迹 76"/>
            </p:nvPicPr>
            <p:blipFill>
              <a:blip r:embed="rId141"/>
            </p:blipFill>
            <p:spPr>
              <a:xfrm>
                <a:off x="7239000" y="3228975"/>
                <a:ext cx="90170" cy="342900"/>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8" name="墨迹 77"/>
              <p14:cNvContentPartPr/>
              <p14:nvPr/>
            </p14:nvContentPartPr>
            <p14:xfrm>
              <a:off x="5700395" y="3757295"/>
              <a:ext cx="219075" cy="128905"/>
            </p14:xfrm>
          </p:contentPart>
        </mc:Choice>
        <mc:Fallback xmlns="">
          <p:pic>
            <p:nvPicPr>
              <p:cNvPr id="78" name="墨迹 77"/>
            </p:nvPicPr>
            <p:blipFill>
              <a:blip r:embed="rId143"/>
            </p:blipFill>
            <p:spPr>
              <a:xfrm>
                <a:off x="5700395" y="3757295"/>
                <a:ext cx="219075" cy="128905"/>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9" name="墨迹 78"/>
              <p14:cNvContentPartPr/>
              <p14:nvPr/>
            </p14:nvContentPartPr>
            <p14:xfrm>
              <a:off x="5805170" y="3686175"/>
              <a:ext cx="114300" cy="247650"/>
            </p14:xfrm>
          </p:contentPart>
        </mc:Choice>
        <mc:Fallback xmlns="">
          <p:pic>
            <p:nvPicPr>
              <p:cNvPr id="79" name="墨迹 78"/>
            </p:nvPicPr>
            <p:blipFill>
              <a:blip r:embed="rId145"/>
            </p:blipFill>
            <p:spPr>
              <a:xfrm>
                <a:off x="5805170" y="3686175"/>
                <a:ext cx="114300" cy="24765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80" name="墨迹 79"/>
              <p14:cNvContentPartPr/>
              <p14:nvPr/>
            </p14:nvContentPartPr>
            <p14:xfrm>
              <a:off x="6010275" y="3667125"/>
              <a:ext cx="109220" cy="47625"/>
            </p14:xfrm>
          </p:contentPart>
        </mc:Choice>
        <mc:Fallback xmlns="">
          <p:pic>
            <p:nvPicPr>
              <p:cNvPr id="80" name="墨迹 79"/>
            </p:nvPicPr>
            <p:blipFill>
              <a:blip r:embed="rId147"/>
            </p:blipFill>
            <p:spPr>
              <a:xfrm>
                <a:off x="6010275" y="3667125"/>
                <a:ext cx="109220" cy="47625"/>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81" name="墨迹 80"/>
              <p14:cNvContentPartPr/>
              <p14:nvPr/>
            </p14:nvContentPartPr>
            <p14:xfrm>
              <a:off x="6109970" y="3705225"/>
              <a:ext cx="71755" cy="28575"/>
            </p14:xfrm>
          </p:contentPart>
        </mc:Choice>
        <mc:Fallback xmlns="">
          <p:pic>
            <p:nvPicPr>
              <p:cNvPr id="81" name="墨迹 80"/>
            </p:nvPicPr>
            <p:blipFill>
              <a:blip r:embed="rId149"/>
            </p:blipFill>
            <p:spPr>
              <a:xfrm>
                <a:off x="6109970" y="3705225"/>
                <a:ext cx="71755" cy="2857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2" name="墨迹 81"/>
              <p14:cNvContentPartPr/>
              <p14:nvPr/>
            </p14:nvContentPartPr>
            <p14:xfrm>
              <a:off x="7515225" y="3385820"/>
              <a:ext cx="47625" cy="114300"/>
            </p14:xfrm>
          </p:contentPart>
        </mc:Choice>
        <mc:Fallback xmlns="">
          <p:pic>
            <p:nvPicPr>
              <p:cNvPr id="82" name="墨迹 81"/>
            </p:nvPicPr>
            <p:blipFill>
              <a:blip r:embed="rId151"/>
            </p:blipFill>
            <p:spPr>
              <a:xfrm>
                <a:off x="7515225" y="3385820"/>
                <a:ext cx="47625" cy="114300"/>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3" name="墨迹 82"/>
              <p14:cNvContentPartPr/>
              <p14:nvPr/>
            </p14:nvContentPartPr>
            <p14:xfrm>
              <a:off x="7748270" y="3114675"/>
              <a:ext cx="76200" cy="314325"/>
            </p14:xfrm>
          </p:contentPart>
        </mc:Choice>
        <mc:Fallback xmlns="">
          <p:pic>
            <p:nvPicPr>
              <p:cNvPr id="83" name="墨迹 82"/>
            </p:nvPicPr>
            <p:blipFill>
              <a:blip r:embed="rId153"/>
            </p:blipFill>
            <p:spPr>
              <a:xfrm>
                <a:off x="7748270" y="3114675"/>
                <a:ext cx="76200" cy="31432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4" name="墨迹 83"/>
              <p14:cNvContentPartPr/>
              <p14:nvPr/>
            </p14:nvContentPartPr>
            <p14:xfrm>
              <a:off x="7938770" y="3185795"/>
              <a:ext cx="128905" cy="152400"/>
            </p14:xfrm>
          </p:contentPart>
        </mc:Choice>
        <mc:Fallback xmlns="">
          <p:pic>
            <p:nvPicPr>
              <p:cNvPr id="84" name="墨迹 83"/>
            </p:nvPicPr>
            <p:blipFill>
              <a:blip r:embed="rId155"/>
            </p:blipFill>
            <p:spPr>
              <a:xfrm>
                <a:off x="7938770" y="3185795"/>
                <a:ext cx="128905" cy="152400"/>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85" name="墨迹 84"/>
              <p14:cNvContentPartPr/>
              <p14:nvPr/>
            </p14:nvContentPartPr>
            <p14:xfrm>
              <a:off x="8167370" y="3223895"/>
              <a:ext cx="19050" cy="109855"/>
            </p14:xfrm>
          </p:contentPart>
        </mc:Choice>
        <mc:Fallback xmlns="">
          <p:pic>
            <p:nvPicPr>
              <p:cNvPr id="85" name="墨迹 84"/>
            </p:nvPicPr>
            <p:blipFill>
              <a:blip r:embed="rId157"/>
            </p:blipFill>
            <p:spPr>
              <a:xfrm>
                <a:off x="8167370" y="3223895"/>
                <a:ext cx="19050" cy="109855"/>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6" name="墨迹 85"/>
              <p14:cNvContentPartPr/>
              <p14:nvPr/>
            </p14:nvContentPartPr>
            <p14:xfrm>
              <a:off x="8243570" y="2995295"/>
              <a:ext cx="104775" cy="281305"/>
            </p14:xfrm>
          </p:contentPart>
        </mc:Choice>
        <mc:Fallback xmlns="">
          <p:pic>
            <p:nvPicPr>
              <p:cNvPr id="86" name="墨迹 85"/>
            </p:nvPicPr>
            <p:blipFill>
              <a:blip r:embed="rId159"/>
            </p:blipFill>
            <p:spPr>
              <a:xfrm>
                <a:off x="8243570" y="2995295"/>
                <a:ext cx="104775" cy="281305"/>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7" name="墨迹 86"/>
              <p14:cNvContentPartPr/>
              <p14:nvPr/>
            </p14:nvContentPartPr>
            <p14:xfrm>
              <a:off x="8401050" y="2938145"/>
              <a:ext cx="147320" cy="238125"/>
            </p14:xfrm>
          </p:contentPart>
        </mc:Choice>
        <mc:Fallback xmlns="">
          <p:pic>
            <p:nvPicPr>
              <p:cNvPr id="87" name="墨迹 86"/>
            </p:nvPicPr>
            <p:blipFill>
              <a:blip r:embed="rId161"/>
            </p:blipFill>
            <p:spPr>
              <a:xfrm>
                <a:off x="8401050" y="2938145"/>
                <a:ext cx="147320" cy="238125"/>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8" name="墨迹 87"/>
              <p14:cNvContentPartPr/>
              <p14:nvPr/>
            </p14:nvContentPartPr>
            <p14:xfrm>
              <a:off x="8553450" y="2728595"/>
              <a:ext cx="285750" cy="514350"/>
            </p14:xfrm>
          </p:contentPart>
        </mc:Choice>
        <mc:Fallback xmlns="">
          <p:pic>
            <p:nvPicPr>
              <p:cNvPr id="88" name="墨迹 87"/>
            </p:nvPicPr>
            <p:blipFill>
              <a:blip r:embed="rId163"/>
            </p:blipFill>
            <p:spPr>
              <a:xfrm>
                <a:off x="8553450" y="2728595"/>
                <a:ext cx="285750" cy="514350"/>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9" name="墨迹 88"/>
              <p14:cNvContentPartPr/>
              <p14:nvPr/>
            </p14:nvContentPartPr>
            <p14:xfrm>
              <a:off x="5829300" y="2947670"/>
              <a:ext cx="2505075" cy="1224280"/>
            </p14:xfrm>
          </p:contentPart>
        </mc:Choice>
        <mc:Fallback xmlns="">
          <p:pic>
            <p:nvPicPr>
              <p:cNvPr id="89" name="墨迹 88"/>
            </p:nvPicPr>
            <p:blipFill>
              <a:blip r:embed="rId165"/>
            </p:blipFill>
            <p:spPr>
              <a:xfrm>
                <a:off x="5829300" y="2947670"/>
                <a:ext cx="2505075" cy="1224280"/>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90" name="墨迹 89"/>
              <p14:cNvContentPartPr/>
              <p14:nvPr/>
            </p14:nvContentPartPr>
            <p14:xfrm>
              <a:off x="6362700" y="3214370"/>
              <a:ext cx="1933575" cy="681355"/>
            </p14:xfrm>
          </p:contentPart>
        </mc:Choice>
        <mc:Fallback xmlns="">
          <p:pic>
            <p:nvPicPr>
              <p:cNvPr id="90" name="墨迹 89"/>
            </p:nvPicPr>
            <p:blipFill>
              <a:blip r:embed="rId167"/>
            </p:blipFill>
            <p:spPr>
              <a:xfrm>
                <a:off x="6362700" y="3214370"/>
                <a:ext cx="1933575" cy="68135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91" name="墨迹 90"/>
              <p14:cNvContentPartPr/>
              <p14:nvPr/>
            </p14:nvContentPartPr>
            <p14:xfrm>
              <a:off x="7058025" y="3990975"/>
              <a:ext cx="61595" cy="57150"/>
            </p14:xfrm>
          </p:contentPart>
        </mc:Choice>
        <mc:Fallback xmlns="">
          <p:pic>
            <p:nvPicPr>
              <p:cNvPr id="91" name="墨迹 90"/>
            </p:nvPicPr>
            <p:blipFill>
              <a:blip r:embed="rId169"/>
            </p:blipFill>
            <p:spPr>
              <a:xfrm>
                <a:off x="7058025" y="3990975"/>
                <a:ext cx="61595" cy="57150"/>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2" name="墨迹 91"/>
              <p14:cNvContentPartPr/>
              <p14:nvPr/>
            </p14:nvContentPartPr>
            <p14:xfrm>
              <a:off x="7086600" y="3990975"/>
              <a:ext cx="9525" cy="13970"/>
            </p14:xfrm>
          </p:contentPart>
        </mc:Choice>
        <mc:Fallback xmlns="">
          <p:pic>
            <p:nvPicPr>
              <p:cNvPr id="92" name="墨迹 91"/>
            </p:nvPicPr>
            <p:blipFill>
              <a:blip r:embed="rId17"/>
            </p:blipFill>
            <p:spPr>
              <a:xfrm>
                <a:off x="7086600" y="3990975"/>
                <a:ext cx="9525" cy="13970"/>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3" name="墨迹 92"/>
              <p14:cNvContentPartPr/>
              <p14:nvPr/>
            </p14:nvContentPartPr>
            <p14:xfrm>
              <a:off x="6357620" y="3962400"/>
              <a:ext cx="738505" cy="1333500"/>
            </p14:xfrm>
          </p:contentPart>
        </mc:Choice>
        <mc:Fallback xmlns="">
          <p:pic>
            <p:nvPicPr>
              <p:cNvPr id="93" name="墨迹 92"/>
            </p:nvPicPr>
            <p:blipFill>
              <a:blip r:embed="rId172"/>
            </p:blipFill>
            <p:spPr>
              <a:xfrm>
                <a:off x="6357620" y="3962400"/>
                <a:ext cx="738505" cy="1333500"/>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4" name="墨迹 93"/>
              <p14:cNvContentPartPr/>
              <p14:nvPr/>
            </p14:nvContentPartPr>
            <p14:xfrm>
              <a:off x="7167245" y="4610100"/>
              <a:ext cx="685800" cy="652145"/>
            </p14:xfrm>
          </p:contentPart>
        </mc:Choice>
        <mc:Fallback xmlns="">
          <p:pic>
            <p:nvPicPr>
              <p:cNvPr id="94" name="墨迹 93"/>
            </p:nvPicPr>
            <p:blipFill>
              <a:blip r:embed="rId174"/>
            </p:blipFill>
            <p:spPr>
              <a:xfrm>
                <a:off x="7167245" y="4610100"/>
                <a:ext cx="685800" cy="652145"/>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5" name="墨迹 94"/>
              <p14:cNvContentPartPr/>
              <p14:nvPr/>
            </p14:nvContentPartPr>
            <p14:xfrm>
              <a:off x="7033895" y="3857625"/>
              <a:ext cx="809625" cy="733425"/>
            </p14:xfrm>
          </p:contentPart>
        </mc:Choice>
        <mc:Fallback xmlns="">
          <p:pic>
            <p:nvPicPr>
              <p:cNvPr id="95" name="墨迹 94"/>
            </p:nvPicPr>
            <p:blipFill>
              <a:blip r:embed="rId176"/>
            </p:blipFill>
            <p:spPr>
              <a:xfrm>
                <a:off x="7033895" y="3857625"/>
                <a:ext cx="809625" cy="733425"/>
              </a:xfrm>
              <a:prstGeom prst="rect"/>
            </p:spPr>
          </p:pic>
        </mc:Fallback>
      </mc:AlternateContent>
      <mc:AlternateContent xmlns:mc="http://schemas.openxmlformats.org/markup-compatibility/2006" xmlns:p14="http://schemas.microsoft.com/office/powerpoint/2010/main">
        <mc:Choice Requires="p14">
          <p:contentPart r:id="rId177" p14:bwMode="auto">
            <p14:nvContentPartPr>
              <p14:cNvPr id="96" name="墨迹 95"/>
              <p14:cNvContentPartPr/>
              <p14:nvPr/>
            </p14:nvContentPartPr>
            <p14:xfrm>
              <a:off x="6829425" y="4309745"/>
              <a:ext cx="566420" cy="542925"/>
            </p14:xfrm>
          </p:contentPart>
        </mc:Choice>
        <mc:Fallback xmlns="">
          <p:pic>
            <p:nvPicPr>
              <p:cNvPr id="96" name="墨迹 95"/>
            </p:nvPicPr>
            <p:blipFill>
              <a:blip r:embed="rId178"/>
            </p:blipFill>
            <p:spPr>
              <a:xfrm>
                <a:off x="6829425" y="4309745"/>
                <a:ext cx="566420" cy="542925"/>
              </a:xfrm>
              <a:prstGeom prst="rect"/>
            </p:spPr>
          </p:pic>
        </mc:Fallback>
      </mc:AlternateContent>
      <mc:AlternateContent xmlns:mc="http://schemas.openxmlformats.org/markup-compatibility/2006" xmlns:p14="http://schemas.microsoft.com/office/powerpoint/2010/main">
        <mc:Choice Requires="p14">
          <p:contentPart r:id="rId179" p14:bwMode="auto">
            <p14:nvContentPartPr>
              <p14:cNvPr id="97" name="墨迹 96"/>
              <p14:cNvContentPartPr/>
              <p14:nvPr/>
            </p14:nvContentPartPr>
            <p14:xfrm>
              <a:off x="6981825" y="3914775"/>
              <a:ext cx="233045" cy="23495"/>
            </p14:xfrm>
          </p:contentPart>
        </mc:Choice>
        <mc:Fallback xmlns="">
          <p:pic>
            <p:nvPicPr>
              <p:cNvPr id="97" name="墨迹 96"/>
            </p:nvPicPr>
            <p:blipFill>
              <a:blip r:embed="rId180"/>
            </p:blipFill>
            <p:spPr>
              <a:xfrm>
                <a:off x="6981825" y="3914775"/>
                <a:ext cx="233045" cy="23495"/>
              </a:xfrm>
              <a:prstGeom prst="rect"/>
            </p:spPr>
          </p:pic>
        </mc:Fallback>
      </mc:AlternateContent>
      <mc:AlternateContent xmlns:mc="http://schemas.openxmlformats.org/markup-compatibility/2006" xmlns:p14="http://schemas.microsoft.com/office/powerpoint/2010/main">
        <mc:Choice Requires="p14">
          <p:contentPart r:id="rId181" p14:bwMode="auto">
            <p14:nvContentPartPr>
              <p14:cNvPr id="98" name="墨迹 97"/>
              <p14:cNvContentPartPr/>
              <p14:nvPr/>
            </p14:nvContentPartPr>
            <p14:xfrm>
              <a:off x="6729095" y="4229100"/>
              <a:ext cx="66675" cy="71120"/>
            </p14:xfrm>
          </p:contentPart>
        </mc:Choice>
        <mc:Fallback xmlns="">
          <p:pic>
            <p:nvPicPr>
              <p:cNvPr id="98" name="墨迹 97"/>
            </p:nvPicPr>
            <p:blipFill>
              <a:blip r:embed="rId182"/>
            </p:blipFill>
            <p:spPr>
              <a:xfrm>
                <a:off x="6729095" y="4229100"/>
                <a:ext cx="66675" cy="71120"/>
              </a:xfrm>
              <a:prstGeom prst="rect"/>
            </p:spPr>
          </p:pic>
        </mc:Fallback>
      </mc:AlternateContent>
      <mc:AlternateContent xmlns:mc="http://schemas.openxmlformats.org/markup-compatibility/2006" xmlns:p14="http://schemas.microsoft.com/office/powerpoint/2010/main">
        <mc:Choice Requires="p14">
          <p:contentPart r:id="rId183" p14:bwMode="auto">
            <p14:nvContentPartPr>
              <p14:cNvPr id="99" name="墨迹 98"/>
              <p14:cNvContentPartPr/>
              <p14:nvPr/>
            </p14:nvContentPartPr>
            <p14:xfrm>
              <a:off x="6757670" y="4243070"/>
              <a:ext cx="28575" cy="38100"/>
            </p14:xfrm>
          </p:contentPart>
        </mc:Choice>
        <mc:Fallback xmlns="">
          <p:pic>
            <p:nvPicPr>
              <p:cNvPr id="99" name="墨迹 98"/>
            </p:nvPicPr>
            <p:blipFill>
              <a:blip r:embed="rId184"/>
            </p:blipFill>
            <p:spPr>
              <a:xfrm>
                <a:off x="6757670" y="4243070"/>
                <a:ext cx="28575" cy="38100"/>
              </a:xfrm>
              <a:prstGeom prst="rect"/>
            </p:spPr>
          </p:pic>
        </mc:Fallback>
      </mc:AlternateContent>
      <mc:AlternateContent xmlns:mc="http://schemas.openxmlformats.org/markup-compatibility/2006" xmlns:p14="http://schemas.microsoft.com/office/powerpoint/2010/main">
        <mc:Choice Requires="p14">
          <p:contentPart r:id="rId185" p14:bwMode="auto">
            <p14:nvContentPartPr>
              <p14:cNvPr id="101" name="墨迹 100"/>
              <p14:cNvContentPartPr/>
              <p14:nvPr/>
            </p14:nvContentPartPr>
            <p14:xfrm>
              <a:off x="6605270" y="4162425"/>
              <a:ext cx="319405" cy="271145"/>
            </p14:xfrm>
          </p:contentPart>
        </mc:Choice>
        <mc:Fallback xmlns="">
          <p:pic>
            <p:nvPicPr>
              <p:cNvPr id="101" name="墨迹 100"/>
            </p:nvPicPr>
            <p:blipFill>
              <a:blip r:embed="rId186"/>
            </p:blipFill>
            <p:spPr>
              <a:xfrm>
                <a:off x="6605270" y="4162425"/>
                <a:ext cx="319405" cy="271145"/>
              </a:xfrm>
              <a:prstGeom prst="rect"/>
            </p:spPr>
          </p:pic>
        </mc:Fallback>
      </mc:AlternateContent>
      <mc:AlternateContent xmlns:mc="http://schemas.openxmlformats.org/markup-compatibility/2006" xmlns:p14="http://schemas.microsoft.com/office/powerpoint/2010/main">
        <mc:Choice Requires="p14">
          <p:contentPart r:id="rId187" p14:bwMode="auto">
            <p14:nvContentPartPr>
              <p14:cNvPr id="102" name="墨迹 101"/>
              <p14:cNvContentPartPr/>
              <p14:nvPr/>
            </p14:nvContentPartPr>
            <p14:xfrm>
              <a:off x="6600825" y="4267200"/>
              <a:ext cx="299720" cy="175895"/>
            </p14:xfrm>
          </p:contentPart>
        </mc:Choice>
        <mc:Fallback xmlns="">
          <p:pic>
            <p:nvPicPr>
              <p:cNvPr id="102" name="墨迹 101"/>
            </p:nvPicPr>
            <p:blipFill>
              <a:blip r:embed="rId188"/>
            </p:blipFill>
            <p:spPr>
              <a:xfrm>
                <a:off x="6600825" y="4267200"/>
                <a:ext cx="299720" cy="175895"/>
              </a:xfrm>
              <a:prstGeom prst="rect"/>
            </p:spPr>
          </p:pic>
        </mc:Fallback>
      </mc:AlternateContent>
      <mc:AlternateContent xmlns:mc="http://schemas.openxmlformats.org/markup-compatibility/2006" xmlns:p14="http://schemas.microsoft.com/office/powerpoint/2010/main">
        <mc:Choice Requires="p14">
          <p:contentPart r:id="rId189" p14:bwMode="auto">
            <p14:nvContentPartPr>
              <p14:cNvPr id="103" name="墨迹 102"/>
              <p14:cNvContentPartPr/>
              <p14:nvPr/>
            </p14:nvContentPartPr>
            <p14:xfrm>
              <a:off x="7610475" y="3571875"/>
              <a:ext cx="847725" cy="575945"/>
            </p14:xfrm>
          </p:contentPart>
        </mc:Choice>
        <mc:Fallback xmlns="">
          <p:pic>
            <p:nvPicPr>
              <p:cNvPr id="103" name="墨迹 102"/>
            </p:nvPicPr>
            <p:blipFill>
              <a:blip r:embed="rId190"/>
            </p:blipFill>
            <p:spPr>
              <a:xfrm>
                <a:off x="7610475" y="3571875"/>
                <a:ext cx="847725" cy="575945"/>
              </a:xfrm>
              <a:prstGeom prst="rect"/>
            </p:spPr>
          </p:pic>
        </mc:Fallback>
      </mc:AlternateContent>
      <mc:AlternateContent xmlns:mc="http://schemas.openxmlformats.org/markup-compatibility/2006" xmlns:p14="http://schemas.microsoft.com/office/powerpoint/2010/main">
        <mc:Choice Requires="p14">
          <p:contentPart r:id="rId191" p14:bwMode="auto">
            <p14:nvContentPartPr>
              <p14:cNvPr id="104" name="墨迹 103"/>
              <p14:cNvContentPartPr/>
              <p14:nvPr/>
            </p14:nvContentPartPr>
            <p14:xfrm>
              <a:off x="7910195" y="3728720"/>
              <a:ext cx="219075" cy="171450"/>
            </p14:xfrm>
          </p:contentPart>
        </mc:Choice>
        <mc:Fallback xmlns="">
          <p:pic>
            <p:nvPicPr>
              <p:cNvPr id="104" name="墨迹 103"/>
            </p:nvPicPr>
            <p:blipFill>
              <a:blip r:embed="rId192"/>
            </p:blipFill>
            <p:spPr>
              <a:xfrm>
                <a:off x="7910195" y="3728720"/>
                <a:ext cx="219075" cy="171450"/>
              </a:xfrm>
              <a:prstGeom prst="rect"/>
            </p:spPr>
          </p:pic>
        </mc:Fallback>
      </mc:AlternateContent>
      <mc:AlternateContent xmlns:mc="http://schemas.openxmlformats.org/markup-compatibility/2006" xmlns:p14="http://schemas.microsoft.com/office/powerpoint/2010/main">
        <mc:Choice Requires="p14">
          <p:contentPart r:id="rId193" p14:bwMode="auto">
            <p14:nvContentPartPr>
              <p14:cNvPr id="105" name="墨迹 104"/>
              <p14:cNvContentPartPr/>
              <p14:nvPr/>
            </p14:nvContentPartPr>
            <p14:xfrm>
              <a:off x="7767320" y="3762375"/>
              <a:ext cx="28575" cy="33020"/>
            </p14:xfrm>
          </p:contentPart>
        </mc:Choice>
        <mc:Fallback xmlns="">
          <p:pic>
            <p:nvPicPr>
              <p:cNvPr id="105" name="墨迹 104"/>
            </p:nvPicPr>
            <p:blipFill>
              <a:blip r:embed="rId194"/>
            </p:blipFill>
            <p:spPr>
              <a:xfrm>
                <a:off x="7767320" y="3762375"/>
                <a:ext cx="28575" cy="33020"/>
              </a:xfrm>
              <a:prstGeom prst="rect"/>
            </p:spPr>
          </p:pic>
        </mc:Fallback>
      </mc:AlternateContent>
      <mc:AlternateContent xmlns:mc="http://schemas.openxmlformats.org/markup-compatibility/2006" xmlns:p14="http://schemas.microsoft.com/office/powerpoint/2010/main">
        <mc:Choice Requires="p14">
          <p:contentPart r:id="rId195" p14:bwMode="auto">
            <p14:nvContentPartPr>
              <p14:cNvPr id="106" name="墨迹 105"/>
              <p14:cNvContentPartPr/>
              <p14:nvPr/>
            </p14:nvContentPartPr>
            <p14:xfrm>
              <a:off x="7677150" y="3667125"/>
              <a:ext cx="204470" cy="228600"/>
            </p14:xfrm>
          </p:contentPart>
        </mc:Choice>
        <mc:Fallback xmlns="">
          <p:pic>
            <p:nvPicPr>
              <p:cNvPr id="106" name="墨迹 105"/>
            </p:nvPicPr>
            <p:blipFill>
              <a:blip r:embed="rId196"/>
            </p:blipFill>
            <p:spPr>
              <a:xfrm>
                <a:off x="7677150" y="3667125"/>
                <a:ext cx="204470" cy="228600"/>
              </a:xfrm>
              <a:prstGeom prst="rect"/>
            </p:spPr>
          </p:pic>
        </mc:Fallback>
      </mc:AlternateContent>
      <mc:AlternateContent xmlns:mc="http://schemas.openxmlformats.org/markup-compatibility/2006" xmlns:p14="http://schemas.microsoft.com/office/powerpoint/2010/main">
        <mc:Choice Requires="p14">
          <p:contentPart r:id="rId197" p14:bwMode="auto">
            <p14:nvContentPartPr>
              <p14:cNvPr id="107" name="墨迹 106"/>
              <p14:cNvContentPartPr/>
              <p14:nvPr/>
            </p14:nvContentPartPr>
            <p14:xfrm>
              <a:off x="7776845" y="3781425"/>
              <a:ext cx="14605" cy="23495"/>
            </p14:xfrm>
          </p:contentPart>
        </mc:Choice>
        <mc:Fallback xmlns="">
          <p:pic>
            <p:nvPicPr>
              <p:cNvPr id="107" name="墨迹 106"/>
            </p:nvPicPr>
            <p:blipFill>
              <a:blip r:embed="rId198"/>
            </p:blipFill>
            <p:spPr>
              <a:xfrm>
                <a:off x="7776845" y="3781425"/>
                <a:ext cx="14605" cy="23495"/>
              </a:xfrm>
              <a:prstGeom prst="rect"/>
            </p:spPr>
          </p:pic>
        </mc:Fallback>
      </mc:AlternateContent>
      <mc:AlternateContent xmlns:mc="http://schemas.openxmlformats.org/markup-compatibility/2006" xmlns:p14="http://schemas.microsoft.com/office/powerpoint/2010/main">
        <mc:Choice Requires="p14">
          <p:contentPart r:id="rId199" p14:bwMode="auto">
            <p14:nvContentPartPr>
              <p14:cNvPr id="108" name="墨迹 107"/>
              <p14:cNvContentPartPr/>
              <p14:nvPr/>
            </p14:nvContentPartPr>
            <p14:xfrm>
              <a:off x="7795895" y="3223895"/>
              <a:ext cx="1195705" cy="533400"/>
            </p14:xfrm>
          </p:contentPart>
        </mc:Choice>
        <mc:Fallback xmlns="">
          <p:pic>
            <p:nvPicPr>
              <p:cNvPr id="108" name="墨迹 107"/>
            </p:nvPicPr>
            <p:blipFill>
              <a:blip r:embed="rId200"/>
            </p:blipFill>
            <p:spPr>
              <a:xfrm>
                <a:off x="7795895" y="3223895"/>
                <a:ext cx="1195705" cy="533400"/>
              </a:xfrm>
              <a:prstGeom prst="rect"/>
            </p:spPr>
          </p:pic>
        </mc:Fallback>
      </mc:AlternateContent>
      <mc:AlternateContent xmlns:mc="http://schemas.openxmlformats.org/markup-compatibility/2006" xmlns:p14="http://schemas.microsoft.com/office/powerpoint/2010/main">
        <mc:Choice Requires="p14">
          <p:contentPart r:id="rId201" p14:bwMode="auto">
            <p14:nvContentPartPr>
              <p14:cNvPr id="109" name="墨迹 108"/>
              <p14:cNvContentPartPr/>
              <p14:nvPr/>
            </p14:nvContentPartPr>
            <p14:xfrm>
              <a:off x="8796020" y="3190875"/>
              <a:ext cx="295275" cy="142875"/>
            </p14:xfrm>
          </p:contentPart>
        </mc:Choice>
        <mc:Fallback xmlns="">
          <p:pic>
            <p:nvPicPr>
              <p:cNvPr id="109" name="墨迹 108"/>
            </p:nvPicPr>
            <p:blipFill>
              <a:blip r:embed="rId202"/>
            </p:blipFill>
            <p:spPr>
              <a:xfrm>
                <a:off x="8796020" y="3190875"/>
                <a:ext cx="295275" cy="142875"/>
              </a:xfrm>
              <a:prstGeom prst="rect"/>
            </p:spPr>
          </p:pic>
        </mc:Fallback>
      </mc:AlternateContent>
      <mc:AlternateContent xmlns:mc="http://schemas.openxmlformats.org/markup-compatibility/2006" xmlns:p14="http://schemas.microsoft.com/office/powerpoint/2010/main">
        <mc:Choice Requires="p14">
          <p:contentPart r:id="rId203" p14:bwMode="auto">
            <p14:nvContentPartPr>
              <p14:cNvPr id="110" name="墨迹 109"/>
              <p14:cNvContentPartPr/>
              <p14:nvPr/>
            </p14:nvContentPartPr>
            <p14:xfrm>
              <a:off x="9196070" y="3023870"/>
              <a:ext cx="1567180" cy="100330"/>
            </p14:xfrm>
          </p:contentPart>
        </mc:Choice>
        <mc:Fallback xmlns="">
          <p:pic>
            <p:nvPicPr>
              <p:cNvPr id="110" name="墨迹 109"/>
            </p:nvPicPr>
            <p:blipFill>
              <a:blip r:embed="rId204"/>
            </p:blipFill>
            <p:spPr>
              <a:xfrm>
                <a:off x="9196070" y="3023870"/>
                <a:ext cx="1567180" cy="100330"/>
              </a:xfrm>
              <a:prstGeom prst="rect"/>
            </p:spPr>
          </p:pic>
        </mc:Fallback>
      </mc:AlternateContent>
      <mc:AlternateContent xmlns:mc="http://schemas.openxmlformats.org/markup-compatibility/2006" xmlns:p14="http://schemas.microsoft.com/office/powerpoint/2010/main">
        <mc:Choice Requires="p14">
          <p:contentPart r:id="rId205" p14:bwMode="auto">
            <p14:nvContentPartPr>
              <p14:cNvPr id="111" name="墨迹 110"/>
              <p14:cNvContentPartPr/>
              <p14:nvPr/>
            </p14:nvContentPartPr>
            <p14:xfrm>
              <a:off x="9272270" y="3271520"/>
              <a:ext cx="33655" cy="361950"/>
            </p14:xfrm>
          </p:contentPart>
        </mc:Choice>
        <mc:Fallback xmlns="">
          <p:pic>
            <p:nvPicPr>
              <p:cNvPr id="111" name="墨迹 110"/>
            </p:nvPicPr>
            <p:blipFill>
              <a:blip r:embed="rId206"/>
            </p:blipFill>
            <p:spPr>
              <a:xfrm>
                <a:off x="9272270" y="3271520"/>
                <a:ext cx="33655" cy="361950"/>
              </a:xfrm>
              <a:prstGeom prst="rect"/>
            </p:spPr>
          </p:pic>
        </mc:Fallback>
      </mc:AlternateContent>
      <mc:AlternateContent xmlns:mc="http://schemas.openxmlformats.org/markup-compatibility/2006" xmlns:p14="http://schemas.microsoft.com/office/powerpoint/2010/main">
        <mc:Choice Requires="p14">
          <p:contentPart r:id="rId207" p14:bwMode="auto">
            <p14:nvContentPartPr>
              <p14:cNvPr id="112" name="墨迹 111"/>
              <p14:cNvContentPartPr/>
              <p14:nvPr/>
            </p14:nvContentPartPr>
            <p14:xfrm>
              <a:off x="9334500" y="3305175"/>
              <a:ext cx="194945" cy="257175"/>
            </p14:xfrm>
          </p:contentPart>
        </mc:Choice>
        <mc:Fallback xmlns="">
          <p:pic>
            <p:nvPicPr>
              <p:cNvPr id="112" name="墨迹 111"/>
            </p:nvPicPr>
            <p:blipFill>
              <a:blip r:embed="rId208"/>
            </p:blipFill>
            <p:spPr>
              <a:xfrm>
                <a:off x="9334500" y="3305175"/>
                <a:ext cx="194945" cy="257175"/>
              </a:xfrm>
              <a:prstGeom prst="rect"/>
            </p:spPr>
          </p:pic>
        </mc:Fallback>
      </mc:AlternateContent>
      <mc:AlternateContent xmlns:mc="http://schemas.openxmlformats.org/markup-compatibility/2006" xmlns:p14="http://schemas.microsoft.com/office/powerpoint/2010/main">
        <mc:Choice Requires="p14">
          <p:contentPart r:id="rId209" p14:bwMode="auto">
            <p14:nvContentPartPr>
              <p14:cNvPr id="113" name="墨迹 112"/>
              <p14:cNvContentPartPr/>
              <p14:nvPr/>
            </p14:nvContentPartPr>
            <p14:xfrm>
              <a:off x="9615170" y="3223895"/>
              <a:ext cx="161925" cy="142875"/>
            </p14:xfrm>
          </p:contentPart>
        </mc:Choice>
        <mc:Fallback xmlns="">
          <p:pic>
            <p:nvPicPr>
              <p:cNvPr id="113" name="墨迹 112"/>
            </p:nvPicPr>
            <p:blipFill>
              <a:blip r:embed="rId210"/>
            </p:blipFill>
            <p:spPr>
              <a:xfrm>
                <a:off x="9615170" y="3223895"/>
                <a:ext cx="161925" cy="142875"/>
              </a:xfrm>
              <a:prstGeom prst="rect"/>
            </p:spPr>
          </p:pic>
        </mc:Fallback>
      </mc:AlternateContent>
      <mc:AlternateContent xmlns:mc="http://schemas.openxmlformats.org/markup-compatibility/2006" xmlns:p14="http://schemas.microsoft.com/office/powerpoint/2010/main">
        <mc:Choice Requires="p14">
          <p:contentPart r:id="rId211" p14:bwMode="auto">
            <p14:nvContentPartPr>
              <p14:cNvPr id="114" name="墨迹 113"/>
              <p14:cNvContentPartPr/>
              <p14:nvPr/>
            </p14:nvContentPartPr>
            <p14:xfrm>
              <a:off x="9210675" y="3781425"/>
              <a:ext cx="785495" cy="42545"/>
            </p14:xfrm>
          </p:contentPart>
        </mc:Choice>
        <mc:Fallback xmlns="">
          <p:pic>
            <p:nvPicPr>
              <p:cNvPr id="114" name="墨迹 113"/>
            </p:nvPicPr>
            <p:blipFill>
              <a:blip r:embed="rId212"/>
            </p:blipFill>
            <p:spPr>
              <a:xfrm>
                <a:off x="9210675" y="3781425"/>
                <a:ext cx="785495" cy="42545"/>
              </a:xfrm>
              <a:prstGeom prst="rect"/>
            </p:spPr>
          </p:pic>
        </mc:Fallback>
      </mc:AlternateContent>
      <mc:AlternateContent xmlns:mc="http://schemas.openxmlformats.org/markup-compatibility/2006" xmlns:p14="http://schemas.microsoft.com/office/powerpoint/2010/main">
        <mc:Choice Requires="p14">
          <p:contentPart r:id="rId213" p14:bwMode="auto">
            <p14:nvContentPartPr>
              <p14:cNvPr id="115" name="墨迹 114"/>
              <p14:cNvContentPartPr/>
              <p14:nvPr/>
            </p14:nvContentPartPr>
            <p14:xfrm>
              <a:off x="7586345" y="3571875"/>
              <a:ext cx="866775" cy="638175"/>
            </p14:xfrm>
          </p:contentPart>
        </mc:Choice>
        <mc:Fallback xmlns="">
          <p:pic>
            <p:nvPicPr>
              <p:cNvPr id="115" name="墨迹 114"/>
            </p:nvPicPr>
            <p:blipFill>
              <a:blip r:embed="rId214"/>
            </p:blipFill>
            <p:spPr>
              <a:xfrm>
                <a:off x="7586345" y="3571875"/>
                <a:ext cx="866775" cy="638175"/>
              </a:xfrm>
              <a:prstGeom prst="rect"/>
            </p:spPr>
          </p:pic>
        </mc:Fallback>
      </mc:AlternateContent>
      <mc:AlternateContent xmlns:mc="http://schemas.openxmlformats.org/markup-compatibility/2006" xmlns:p14="http://schemas.microsoft.com/office/powerpoint/2010/main">
        <mc:Choice Requires="p14">
          <p:contentPart r:id="rId215" p14:bwMode="auto">
            <p14:nvContentPartPr>
              <p14:cNvPr id="116" name="墨迹 115"/>
              <p14:cNvContentPartPr/>
              <p14:nvPr/>
            </p14:nvContentPartPr>
            <p14:xfrm>
              <a:off x="7962900" y="3752850"/>
              <a:ext cx="204470" cy="156845"/>
            </p14:xfrm>
          </p:contentPart>
        </mc:Choice>
        <mc:Fallback xmlns="">
          <p:pic>
            <p:nvPicPr>
              <p:cNvPr id="116" name="墨迹 115"/>
            </p:nvPicPr>
            <p:blipFill>
              <a:blip r:embed="rId216"/>
            </p:blipFill>
            <p:spPr>
              <a:xfrm>
                <a:off x="7962900" y="3752850"/>
                <a:ext cx="204470" cy="156845"/>
              </a:xfrm>
              <a:prstGeom prst="rect"/>
            </p:spPr>
          </p:pic>
        </mc:Fallback>
      </mc:AlternateContent>
      <mc:AlternateContent xmlns:mc="http://schemas.openxmlformats.org/markup-compatibility/2006" xmlns:p14="http://schemas.microsoft.com/office/powerpoint/2010/main">
        <mc:Choice Requires="p14">
          <p:contentPart r:id="rId217" p14:bwMode="auto">
            <p14:nvContentPartPr>
              <p14:cNvPr id="117" name="墨迹 116"/>
              <p14:cNvContentPartPr/>
              <p14:nvPr/>
            </p14:nvContentPartPr>
            <p14:xfrm>
              <a:off x="7833995" y="4429125"/>
              <a:ext cx="95250" cy="200025"/>
            </p14:xfrm>
          </p:contentPart>
        </mc:Choice>
        <mc:Fallback xmlns="">
          <p:pic>
            <p:nvPicPr>
              <p:cNvPr id="117" name="墨迹 116"/>
            </p:nvPicPr>
            <p:blipFill>
              <a:blip r:embed="rId218"/>
            </p:blipFill>
            <p:spPr>
              <a:xfrm>
                <a:off x="7833995" y="4429125"/>
                <a:ext cx="95250" cy="200025"/>
              </a:xfrm>
              <a:prstGeom prst="rect"/>
            </p:spPr>
          </p:pic>
        </mc:Fallback>
      </mc:AlternateContent>
      <mc:AlternateContent xmlns:mc="http://schemas.openxmlformats.org/markup-compatibility/2006" xmlns:p14="http://schemas.microsoft.com/office/powerpoint/2010/main">
        <mc:Choice Requires="p14">
          <p:contentPart r:id="rId219" p14:bwMode="auto">
            <p14:nvContentPartPr>
              <p14:cNvPr id="118" name="墨迹 117"/>
              <p14:cNvContentPartPr/>
              <p14:nvPr/>
            </p14:nvContentPartPr>
            <p14:xfrm>
              <a:off x="7986395" y="4462145"/>
              <a:ext cx="81280" cy="90805"/>
            </p14:xfrm>
          </p:contentPart>
        </mc:Choice>
        <mc:Fallback xmlns="">
          <p:pic>
            <p:nvPicPr>
              <p:cNvPr id="118" name="墨迹 117"/>
            </p:nvPicPr>
            <p:blipFill>
              <a:blip r:embed="rId220"/>
            </p:blipFill>
            <p:spPr>
              <a:xfrm>
                <a:off x="7986395" y="4462145"/>
                <a:ext cx="81280" cy="90805"/>
              </a:xfrm>
              <a:prstGeom prst="rect"/>
            </p:spPr>
          </p:pic>
        </mc:Fallback>
      </mc:AlternateContent>
      <mc:AlternateContent xmlns:mc="http://schemas.openxmlformats.org/markup-compatibility/2006" xmlns:p14="http://schemas.microsoft.com/office/powerpoint/2010/main">
        <mc:Choice Requires="p14">
          <p:contentPart r:id="rId221" p14:bwMode="auto">
            <p14:nvContentPartPr>
              <p14:cNvPr id="119" name="墨迹 118"/>
              <p14:cNvContentPartPr/>
              <p14:nvPr/>
            </p14:nvContentPartPr>
            <p14:xfrm>
              <a:off x="8210550" y="4395470"/>
              <a:ext cx="394970" cy="114300"/>
            </p14:xfrm>
          </p:contentPart>
        </mc:Choice>
        <mc:Fallback xmlns="">
          <p:pic>
            <p:nvPicPr>
              <p:cNvPr id="119" name="墨迹 118"/>
            </p:nvPicPr>
            <p:blipFill>
              <a:blip r:embed="rId222"/>
            </p:blipFill>
            <p:spPr>
              <a:xfrm>
                <a:off x="8210550" y="4395470"/>
                <a:ext cx="394970" cy="114300"/>
              </a:xfrm>
              <a:prstGeom prst="rect"/>
            </p:spPr>
          </p:pic>
        </mc:Fallback>
      </mc:AlternateContent>
      <mc:AlternateContent xmlns:mc="http://schemas.openxmlformats.org/markup-compatibility/2006" xmlns:p14="http://schemas.microsoft.com/office/powerpoint/2010/main">
        <mc:Choice Requires="p14">
          <p:contentPart r:id="rId223" p14:bwMode="auto">
            <p14:nvContentPartPr>
              <p14:cNvPr id="120" name="墨迹 119"/>
              <p14:cNvContentPartPr/>
              <p14:nvPr/>
            </p14:nvContentPartPr>
            <p14:xfrm>
              <a:off x="8534400" y="4290695"/>
              <a:ext cx="142875" cy="157480"/>
            </p14:xfrm>
          </p:contentPart>
        </mc:Choice>
        <mc:Fallback xmlns="">
          <p:pic>
            <p:nvPicPr>
              <p:cNvPr id="120" name="墨迹 119"/>
            </p:nvPicPr>
            <p:blipFill>
              <a:blip r:embed="rId224"/>
            </p:blipFill>
            <p:spPr>
              <a:xfrm>
                <a:off x="8534400" y="4290695"/>
                <a:ext cx="142875" cy="157480"/>
              </a:xfrm>
              <a:prstGeom prst="rect"/>
            </p:spPr>
          </p:pic>
        </mc:Fallback>
      </mc:AlternateContent>
      <mc:AlternateContent xmlns:mc="http://schemas.openxmlformats.org/markup-compatibility/2006" xmlns:p14="http://schemas.microsoft.com/office/powerpoint/2010/main">
        <mc:Choice Requires="p14">
          <p:contentPart r:id="rId225" p14:bwMode="auto">
            <p14:nvContentPartPr>
              <p14:cNvPr id="121" name="墨迹 120"/>
              <p14:cNvContentPartPr/>
              <p14:nvPr/>
            </p14:nvContentPartPr>
            <p14:xfrm>
              <a:off x="8963025" y="4057650"/>
              <a:ext cx="23495" cy="280670"/>
            </p14:xfrm>
          </p:contentPart>
        </mc:Choice>
        <mc:Fallback xmlns="">
          <p:pic>
            <p:nvPicPr>
              <p:cNvPr id="121" name="墨迹 120"/>
            </p:nvPicPr>
            <p:blipFill>
              <a:blip r:embed="rId226"/>
            </p:blipFill>
            <p:spPr>
              <a:xfrm>
                <a:off x="8963025" y="4057650"/>
                <a:ext cx="23495" cy="280670"/>
              </a:xfrm>
              <a:prstGeom prst="rect"/>
            </p:spPr>
          </p:pic>
        </mc:Fallback>
      </mc:AlternateContent>
      <mc:AlternateContent xmlns:mc="http://schemas.openxmlformats.org/markup-compatibility/2006" xmlns:p14="http://schemas.microsoft.com/office/powerpoint/2010/main">
        <mc:Choice Requires="p14">
          <p:contentPart r:id="rId227" p14:bwMode="auto">
            <p14:nvContentPartPr>
              <p14:cNvPr id="122" name="墨迹 121"/>
              <p14:cNvContentPartPr/>
              <p14:nvPr/>
            </p14:nvContentPartPr>
            <p14:xfrm>
              <a:off x="8972550" y="4043045"/>
              <a:ext cx="209550" cy="252730"/>
            </p14:xfrm>
          </p:contentPart>
        </mc:Choice>
        <mc:Fallback xmlns="">
          <p:pic>
            <p:nvPicPr>
              <p:cNvPr id="122" name="墨迹 121"/>
            </p:nvPicPr>
            <p:blipFill>
              <a:blip r:embed="rId228"/>
            </p:blipFill>
            <p:spPr>
              <a:xfrm>
                <a:off x="8972550" y="4043045"/>
                <a:ext cx="209550" cy="252730"/>
              </a:xfrm>
              <a:prstGeom prst="rect"/>
            </p:spPr>
          </p:pic>
        </mc:Fallback>
      </mc:AlternateContent>
      <mc:AlternateContent xmlns:mc="http://schemas.openxmlformats.org/markup-compatibility/2006" xmlns:p14="http://schemas.microsoft.com/office/powerpoint/2010/main">
        <mc:Choice Requires="p14">
          <p:contentPart r:id="rId229" p14:bwMode="auto">
            <p14:nvContentPartPr>
              <p14:cNvPr id="123" name="墨迹 122"/>
              <p14:cNvContentPartPr/>
              <p14:nvPr/>
            </p14:nvContentPartPr>
            <p14:xfrm>
              <a:off x="9182100" y="3852545"/>
              <a:ext cx="71120" cy="262255"/>
            </p14:xfrm>
          </p:contentPart>
        </mc:Choice>
        <mc:Fallback xmlns="">
          <p:pic>
            <p:nvPicPr>
              <p:cNvPr id="123" name="墨迹 122"/>
            </p:nvPicPr>
            <p:blipFill>
              <a:blip r:embed="rId230"/>
            </p:blipFill>
            <p:spPr>
              <a:xfrm>
                <a:off x="9182100" y="3852545"/>
                <a:ext cx="71120" cy="262255"/>
              </a:xfrm>
              <a:prstGeom prst="rect"/>
            </p:spPr>
          </p:pic>
        </mc:Fallback>
      </mc:AlternateContent>
      <mc:AlternateContent xmlns:mc="http://schemas.openxmlformats.org/markup-compatibility/2006" xmlns:p14="http://schemas.microsoft.com/office/powerpoint/2010/main">
        <mc:Choice Requires="p14">
          <p:contentPart r:id="rId231" p14:bwMode="auto">
            <p14:nvContentPartPr>
              <p14:cNvPr id="124" name="墨迹 123"/>
              <p14:cNvContentPartPr/>
              <p14:nvPr/>
            </p14:nvContentPartPr>
            <p14:xfrm>
              <a:off x="8310245" y="4524375"/>
              <a:ext cx="1104900" cy="190500"/>
            </p14:xfrm>
          </p:contentPart>
        </mc:Choice>
        <mc:Fallback xmlns="">
          <p:pic>
            <p:nvPicPr>
              <p:cNvPr id="124" name="墨迹 123"/>
            </p:nvPicPr>
            <p:blipFill>
              <a:blip r:embed="rId232"/>
            </p:blipFill>
            <p:spPr>
              <a:xfrm>
                <a:off x="8310245" y="4524375"/>
                <a:ext cx="1104900" cy="190500"/>
              </a:xfrm>
              <a:prstGeom prst="rect"/>
            </p:spPr>
          </p:pic>
        </mc:Fallback>
      </mc:AlternateContent>
      <mc:AlternateContent xmlns:mc="http://schemas.openxmlformats.org/markup-compatibility/2006" xmlns:p14="http://schemas.microsoft.com/office/powerpoint/2010/main">
        <mc:Choice Requires="p14">
          <p:contentPart r:id="rId233" p14:bwMode="auto">
            <p14:nvContentPartPr>
              <p14:cNvPr id="125" name="墨迹 124"/>
              <p14:cNvContentPartPr/>
              <p14:nvPr/>
            </p14:nvContentPartPr>
            <p14:xfrm>
              <a:off x="1195070" y="5233670"/>
              <a:ext cx="1390650" cy="976630"/>
            </p14:xfrm>
          </p:contentPart>
        </mc:Choice>
        <mc:Fallback xmlns="">
          <p:pic>
            <p:nvPicPr>
              <p:cNvPr id="125" name="墨迹 124"/>
            </p:nvPicPr>
            <p:blipFill>
              <a:blip r:embed="rId234"/>
            </p:blipFill>
            <p:spPr>
              <a:xfrm>
                <a:off x="1195070" y="5233670"/>
                <a:ext cx="1390650" cy="976630"/>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26" name="墨迹 125"/>
              <p14:cNvContentPartPr/>
              <p14:nvPr/>
            </p14:nvContentPartPr>
            <p14:xfrm>
              <a:off x="1362075" y="5353050"/>
              <a:ext cx="204470" cy="490220"/>
            </p14:xfrm>
          </p:contentPart>
        </mc:Choice>
        <mc:Fallback xmlns="">
          <p:pic>
            <p:nvPicPr>
              <p:cNvPr id="126" name="墨迹 125"/>
            </p:nvPicPr>
            <p:blipFill>
              <a:blip r:embed="rId236"/>
            </p:blipFill>
            <p:spPr>
              <a:xfrm>
                <a:off x="1362075" y="5353050"/>
                <a:ext cx="204470" cy="490220"/>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7" name="墨迹 126"/>
              <p14:cNvContentPartPr/>
              <p14:nvPr/>
            </p14:nvContentPartPr>
            <p14:xfrm>
              <a:off x="1619250" y="5290820"/>
              <a:ext cx="180975" cy="466725"/>
            </p14:xfrm>
          </p:contentPart>
        </mc:Choice>
        <mc:Fallback xmlns="">
          <p:pic>
            <p:nvPicPr>
              <p:cNvPr id="127" name="墨迹 126"/>
            </p:nvPicPr>
            <p:blipFill>
              <a:blip r:embed="rId238"/>
            </p:blipFill>
            <p:spPr>
              <a:xfrm>
                <a:off x="1619250" y="5290820"/>
                <a:ext cx="180975" cy="466725"/>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8" name="墨迹 127"/>
              <p14:cNvContentPartPr/>
              <p14:nvPr/>
            </p14:nvContentPartPr>
            <p14:xfrm>
              <a:off x="1880870" y="5395595"/>
              <a:ext cx="119380" cy="333375"/>
            </p14:xfrm>
          </p:contentPart>
        </mc:Choice>
        <mc:Fallback xmlns="">
          <p:pic>
            <p:nvPicPr>
              <p:cNvPr id="128" name="墨迹 127"/>
            </p:nvPicPr>
            <p:blipFill>
              <a:blip r:embed="rId240"/>
            </p:blipFill>
            <p:spPr>
              <a:xfrm>
                <a:off x="1880870" y="5395595"/>
                <a:ext cx="119380" cy="333375"/>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9" name="墨迹 128"/>
              <p14:cNvContentPartPr/>
              <p14:nvPr/>
            </p14:nvContentPartPr>
            <p14:xfrm>
              <a:off x="2124075" y="5414645"/>
              <a:ext cx="137795" cy="309880"/>
            </p14:xfrm>
          </p:contentPart>
        </mc:Choice>
        <mc:Fallback xmlns="">
          <p:pic>
            <p:nvPicPr>
              <p:cNvPr id="129" name="墨迹 128"/>
            </p:nvPicPr>
            <p:blipFill>
              <a:blip r:embed="rId242"/>
            </p:blipFill>
            <p:spPr>
              <a:xfrm>
                <a:off x="2124075" y="5414645"/>
                <a:ext cx="137795" cy="309880"/>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30" name="墨迹 129"/>
              <p14:cNvContentPartPr/>
              <p14:nvPr/>
            </p14:nvContentPartPr>
            <p14:xfrm>
              <a:off x="2261870" y="5534025"/>
              <a:ext cx="133350" cy="333375"/>
            </p14:xfrm>
          </p:contentPart>
        </mc:Choice>
        <mc:Fallback xmlns="">
          <p:pic>
            <p:nvPicPr>
              <p:cNvPr id="130" name="墨迹 129"/>
            </p:nvPicPr>
            <p:blipFill>
              <a:blip r:embed="rId244"/>
            </p:blipFill>
            <p:spPr>
              <a:xfrm>
                <a:off x="2261870" y="5534025"/>
                <a:ext cx="133350" cy="333375"/>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31" name="墨迹 130"/>
              <p14:cNvContentPartPr/>
              <p14:nvPr/>
            </p14:nvContentPartPr>
            <p14:xfrm>
              <a:off x="1518920" y="5238750"/>
              <a:ext cx="900430" cy="80645"/>
            </p14:xfrm>
          </p:contentPart>
        </mc:Choice>
        <mc:Fallback xmlns="">
          <p:pic>
            <p:nvPicPr>
              <p:cNvPr id="131" name="墨迹 130"/>
            </p:nvPicPr>
            <p:blipFill>
              <a:blip r:embed="rId246"/>
            </p:blipFill>
            <p:spPr>
              <a:xfrm>
                <a:off x="1518920" y="5238750"/>
                <a:ext cx="900430" cy="80645"/>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32" name="墨迹 131"/>
              <p14:cNvContentPartPr/>
              <p14:nvPr/>
            </p14:nvContentPartPr>
            <p14:xfrm>
              <a:off x="1314450" y="5414645"/>
              <a:ext cx="52070" cy="85725"/>
            </p14:xfrm>
          </p:contentPart>
        </mc:Choice>
        <mc:Fallback xmlns="">
          <p:pic>
            <p:nvPicPr>
              <p:cNvPr id="132" name="墨迹 131"/>
            </p:nvPicPr>
            <p:blipFill>
              <a:blip r:embed="rId248"/>
            </p:blipFill>
            <p:spPr>
              <a:xfrm>
                <a:off x="1314450" y="5414645"/>
                <a:ext cx="52070" cy="85725"/>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33" name="墨迹 132"/>
              <p14:cNvContentPartPr/>
              <p14:nvPr/>
            </p14:nvContentPartPr>
            <p14:xfrm>
              <a:off x="2871470" y="4676775"/>
              <a:ext cx="76200" cy="133350"/>
            </p14:xfrm>
          </p:contentPart>
        </mc:Choice>
        <mc:Fallback xmlns="">
          <p:pic>
            <p:nvPicPr>
              <p:cNvPr id="133" name="墨迹 132"/>
            </p:nvPicPr>
            <p:blipFill>
              <a:blip r:embed="rId250"/>
            </p:blipFill>
            <p:spPr>
              <a:xfrm>
                <a:off x="2871470" y="4676775"/>
                <a:ext cx="76200" cy="133350"/>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34" name="墨迹 133"/>
              <p14:cNvContentPartPr/>
              <p14:nvPr/>
            </p14:nvContentPartPr>
            <p14:xfrm>
              <a:off x="2867025" y="4995545"/>
              <a:ext cx="9525" cy="90805"/>
            </p14:xfrm>
          </p:contentPart>
        </mc:Choice>
        <mc:Fallback xmlns="">
          <p:pic>
            <p:nvPicPr>
              <p:cNvPr id="134" name="墨迹 133"/>
            </p:nvPicPr>
            <p:blipFill>
              <a:blip r:embed="rId252"/>
            </p:blipFill>
            <p:spPr>
              <a:xfrm>
                <a:off x="2867025" y="4995545"/>
                <a:ext cx="9525" cy="90805"/>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35" name="墨迹 134"/>
              <p14:cNvContentPartPr/>
              <p14:nvPr/>
            </p14:nvContentPartPr>
            <p14:xfrm>
              <a:off x="3000375" y="5328920"/>
              <a:ext cx="76200" cy="85725"/>
            </p14:xfrm>
          </p:contentPart>
        </mc:Choice>
        <mc:Fallback xmlns="">
          <p:pic>
            <p:nvPicPr>
              <p:cNvPr id="135" name="墨迹 134"/>
            </p:nvPicPr>
            <p:blipFill>
              <a:blip r:embed="rId254"/>
            </p:blipFill>
            <p:spPr>
              <a:xfrm>
                <a:off x="3000375" y="5328920"/>
                <a:ext cx="76200" cy="85725"/>
              </a:xfrm>
              <a:prstGeom prst="rect"/>
            </p:spPr>
          </p:pic>
        </mc:Fallback>
      </mc:AlternateContent>
      <mc:AlternateContent xmlns:mc="http://schemas.openxmlformats.org/markup-compatibility/2006" xmlns:p14="http://schemas.microsoft.com/office/powerpoint/2010/main">
        <mc:Choice Requires="p14">
          <p:contentPart r:id="rId255" p14:bwMode="auto">
            <p14:nvContentPartPr>
              <p14:cNvPr id="136" name="墨迹 135"/>
              <p14:cNvContentPartPr/>
              <p14:nvPr/>
            </p14:nvContentPartPr>
            <p14:xfrm>
              <a:off x="3281045" y="5481320"/>
              <a:ext cx="219075" cy="43180"/>
            </p14:xfrm>
          </p:contentPart>
        </mc:Choice>
        <mc:Fallback xmlns="">
          <p:pic>
            <p:nvPicPr>
              <p:cNvPr id="136" name="墨迹 135"/>
            </p:nvPicPr>
            <p:blipFill>
              <a:blip r:embed="rId256"/>
            </p:blipFill>
            <p:spPr>
              <a:xfrm>
                <a:off x="3281045" y="5481320"/>
                <a:ext cx="219075" cy="43180"/>
              </a:xfrm>
              <a:prstGeom prst="rect"/>
            </p:spPr>
          </p:pic>
        </mc:Fallback>
      </mc:AlternateContent>
      <mc:AlternateContent xmlns:mc="http://schemas.openxmlformats.org/markup-compatibility/2006" xmlns:p14="http://schemas.microsoft.com/office/powerpoint/2010/main">
        <mc:Choice Requires="p14">
          <p:contentPart r:id="rId257" p14:bwMode="auto">
            <p14:nvContentPartPr>
              <p14:cNvPr id="137" name="墨迹 136"/>
              <p14:cNvContentPartPr/>
              <p14:nvPr/>
            </p14:nvContentPartPr>
            <p14:xfrm>
              <a:off x="3133725" y="4581525"/>
              <a:ext cx="85725" cy="42545"/>
            </p14:xfrm>
          </p:contentPart>
        </mc:Choice>
        <mc:Fallback xmlns="">
          <p:pic>
            <p:nvPicPr>
              <p:cNvPr id="137" name="墨迹 136"/>
            </p:nvPicPr>
            <p:blipFill>
              <a:blip r:embed="rId258"/>
            </p:blipFill>
            <p:spPr>
              <a:xfrm>
                <a:off x="3133725" y="4581525"/>
                <a:ext cx="85725" cy="42545"/>
              </a:xfrm>
              <a:prstGeom prst="rect"/>
            </p:spPr>
          </p:pic>
        </mc:Fallback>
      </mc:AlternateContent>
      <mc:AlternateContent xmlns:mc="http://schemas.openxmlformats.org/markup-compatibility/2006" xmlns:p14="http://schemas.microsoft.com/office/powerpoint/2010/main">
        <mc:Choice Requires="p14">
          <p:contentPart r:id="rId259" p14:bwMode="auto">
            <p14:nvContentPartPr>
              <p14:cNvPr id="138" name="墨迹 137"/>
              <p14:cNvContentPartPr/>
              <p14:nvPr/>
            </p14:nvContentPartPr>
            <p14:xfrm>
              <a:off x="3519170" y="4543425"/>
              <a:ext cx="109855" cy="4445"/>
            </p14:xfrm>
          </p:contentPart>
        </mc:Choice>
        <mc:Fallback xmlns="">
          <p:pic>
            <p:nvPicPr>
              <p:cNvPr id="138" name="墨迹 137"/>
            </p:nvPicPr>
            <p:blipFill>
              <a:blip r:embed="rId260"/>
            </p:blipFill>
            <p:spPr>
              <a:xfrm>
                <a:off x="3519170" y="4543425"/>
                <a:ext cx="109855" cy="4445"/>
              </a:xfrm>
              <a:prstGeom prst="rect"/>
            </p:spPr>
          </p:pic>
        </mc:Fallback>
      </mc:AlternateContent>
      <mc:AlternateContent xmlns:mc="http://schemas.openxmlformats.org/markup-compatibility/2006" xmlns:p14="http://schemas.microsoft.com/office/powerpoint/2010/main">
        <mc:Choice Requires="p14">
          <p:contentPart r:id="rId261" p14:bwMode="auto">
            <p14:nvContentPartPr>
              <p14:cNvPr id="139" name="墨迹 138"/>
              <p14:cNvContentPartPr/>
              <p14:nvPr/>
            </p14:nvContentPartPr>
            <p14:xfrm>
              <a:off x="3819525" y="4591050"/>
              <a:ext cx="137795" cy="66675"/>
            </p14:xfrm>
          </p:contentPart>
        </mc:Choice>
        <mc:Fallback xmlns="">
          <p:pic>
            <p:nvPicPr>
              <p:cNvPr id="139" name="墨迹 138"/>
            </p:nvPicPr>
            <p:blipFill>
              <a:blip r:embed="rId262"/>
            </p:blipFill>
            <p:spPr>
              <a:xfrm>
                <a:off x="3819525" y="4591050"/>
                <a:ext cx="137795" cy="66675"/>
              </a:xfrm>
              <a:prstGeom prst="rect"/>
            </p:spPr>
          </p:pic>
        </mc:Fallback>
      </mc:AlternateContent>
      <mc:AlternateContent xmlns:mc="http://schemas.openxmlformats.org/markup-compatibility/2006" xmlns:p14="http://schemas.microsoft.com/office/powerpoint/2010/main">
        <mc:Choice Requires="p14">
          <p:contentPart r:id="rId263" p14:bwMode="auto">
            <p14:nvContentPartPr>
              <p14:cNvPr id="140" name="墨迹 139"/>
              <p14:cNvContentPartPr/>
              <p14:nvPr/>
            </p14:nvContentPartPr>
            <p14:xfrm>
              <a:off x="3938270" y="4833620"/>
              <a:ext cx="28575" cy="71755"/>
            </p14:xfrm>
          </p:contentPart>
        </mc:Choice>
        <mc:Fallback xmlns="">
          <p:pic>
            <p:nvPicPr>
              <p:cNvPr id="140" name="墨迹 139"/>
            </p:nvPicPr>
            <p:blipFill>
              <a:blip r:embed="rId264"/>
            </p:blipFill>
            <p:spPr>
              <a:xfrm>
                <a:off x="3938270" y="4833620"/>
                <a:ext cx="28575" cy="71755"/>
              </a:xfrm>
              <a:prstGeom prst="rect"/>
            </p:spPr>
          </p:pic>
        </mc:Fallback>
      </mc:AlternateContent>
      <mc:AlternateContent xmlns:mc="http://schemas.openxmlformats.org/markup-compatibility/2006" xmlns:p14="http://schemas.microsoft.com/office/powerpoint/2010/main">
        <mc:Choice Requires="p14">
          <p:contentPart r:id="rId265" p14:bwMode="auto">
            <p14:nvContentPartPr>
              <p14:cNvPr id="141" name="墨迹 140"/>
              <p14:cNvContentPartPr/>
              <p14:nvPr/>
            </p14:nvContentPartPr>
            <p14:xfrm>
              <a:off x="3857625" y="5095875"/>
              <a:ext cx="47625" cy="133350"/>
            </p14:xfrm>
          </p:contentPart>
        </mc:Choice>
        <mc:Fallback xmlns="">
          <p:pic>
            <p:nvPicPr>
              <p:cNvPr id="141" name="墨迹 140"/>
            </p:nvPicPr>
            <p:blipFill>
              <a:blip r:embed="rId266"/>
            </p:blipFill>
            <p:spPr>
              <a:xfrm>
                <a:off x="3857625" y="5095875"/>
                <a:ext cx="47625" cy="133350"/>
              </a:xfrm>
              <a:prstGeom prst="rect"/>
            </p:spPr>
          </p:pic>
        </mc:Fallback>
      </mc:AlternateContent>
      <mc:AlternateContent xmlns:mc="http://schemas.openxmlformats.org/markup-compatibility/2006" xmlns:p14="http://schemas.microsoft.com/office/powerpoint/2010/main">
        <mc:Choice Requires="p14">
          <p:contentPart r:id="rId267" p14:bwMode="auto">
            <p14:nvContentPartPr>
              <p14:cNvPr id="142" name="墨迹 141"/>
              <p14:cNvContentPartPr/>
              <p14:nvPr/>
            </p14:nvContentPartPr>
            <p14:xfrm>
              <a:off x="3695700" y="5334000"/>
              <a:ext cx="128270" cy="76200"/>
            </p14:xfrm>
          </p:contentPart>
        </mc:Choice>
        <mc:Fallback xmlns="">
          <p:pic>
            <p:nvPicPr>
              <p:cNvPr id="142" name="墨迹 141"/>
            </p:nvPicPr>
            <p:blipFill>
              <a:blip r:embed="rId268"/>
            </p:blipFill>
            <p:spPr>
              <a:xfrm>
                <a:off x="3695700" y="5334000"/>
                <a:ext cx="128270" cy="76200"/>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43" name="墨迹 142"/>
              <p14:cNvContentPartPr/>
              <p14:nvPr/>
            </p14:nvContentPartPr>
            <p14:xfrm>
              <a:off x="3042920" y="4671695"/>
              <a:ext cx="167005" cy="300355"/>
            </p14:xfrm>
          </p:contentPart>
        </mc:Choice>
        <mc:Fallback xmlns="">
          <p:pic>
            <p:nvPicPr>
              <p:cNvPr id="143" name="墨迹 142"/>
            </p:nvPicPr>
            <p:blipFill>
              <a:blip r:embed="rId270"/>
            </p:blipFill>
            <p:spPr>
              <a:xfrm>
                <a:off x="3042920" y="4671695"/>
                <a:ext cx="167005" cy="300355"/>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44" name="墨迹 143"/>
              <p14:cNvContentPartPr/>
              <p14:nvPr/>
            </p14:nvContentPartPr>
            <p14:xfrm>
              <a:off x="3228975" y="4681220"/>
              <a:ext cx="204470" cy="357505"/>
            </p14:xfrm>
          </p:contentPart>
        </mc:Choice>
        <mc:Fallback xmlns="">
          <p:pic>
            <p:nvPicPr>
              <p:cNvPr id="144" name="墨迹 143"/>
            </p:nvPicPr>
            <p:blipFill>
              <a:blip r:embed="rId272"/>
            </p:blipFill>
            <p:spPr>
              <a:xfrm>
                <a:off x="3228975" y="4681220"/>
                <a:ext cx="204470" cy="357505"/>
              </a:xfrm>
              <a:prstGeom prst="rect"/>
            </p:spPr>
          </p:pic>
        </mc:Fallback>
      </mc:AlternateContent>
      <mc:AlternateContent xmlns:mc="http://schemas.openxmlformats.org/markup-compatibility/2006" xmlns:p14="http://schemas.microsoft.com/office/powerpoint/2010/main">
        <mc:Choice Requires="p14">
          <p:contentPart r:id="rId273" p14:bwMode="auto">
            <p14:nvContentPartPr>
              <p14:cNvPr id="145" name="墨迹 144"/>
              <p14:cNvContentPartPr/>
              <p14:nvPr/>
            </p14:nvContentPartPr>
            <p14:xfrm>
              <a:off x="3347720" y="4824095"/>
              <a:ext cx="233680" cy="357505"/>
            </p14:xfrm>
          </p:contentPart>
        </mc:Choice>
        <mc:Fallback xmlns="">
          <p:pic>
            <p:nvPicPr>
              <p:cNvPr id="145" name="墨迹 144"/>
            </p:nvPicPr>
            <p:blipFill>
              <a:blip r:embed="rId274"/>
            </p:blipFill>
            <p:spPr>
              <a:xfrm>
                <a:off x="3347720" y="4824095"/>
                <a:ext cx="233680" cy="357505"/>
              </a:xfrm>
              <a:prstGeom prst="rect"/>
            </p:spPr>
          </p:pic>
        </mc:Fallback>
      </mc:AlternateContent>
      <mc:AlternateContent xmlns:mc="http://schemas.openxmlformats.org/markup-compatibility/2006" xmlns:p14="http://schemas.microsoft.com/office/powerpoint/2010/main">
        <mc:Choice Requires="p14">
          <p:contentPart r:id="rId275" p14:bwMode="auto">
            <p14:nvContentPartPr>
              <p14:cNvPr id="146" name="墨迹 145"/>
              <p14:cNvContentPartPr/>
              <p14:nvPr/>
            </p14:nvContentPartPr>
            <p14:xfrm>
              <a:off x="3476625" y="4981575"/>
              <a:ext cx="194945" cy="257175"/>
            </p14:xfrm>
          </p:contentPart>
        </mc:Choice>
        <mc:Fallback xmlns="">
          <p:pic>
            <p:nvPicPr>
              <p:cNvPr id="146" name="墨迹 145"/>
            </p:nvPicPr>
            <p:blipFill>
              <a:blip r:embed="rId276"/>
            </p:blipFill>
            <p:spPr>
              <a:xfrm>
                <a:off x="3476625" y="4981575"/>
                <a:ext cx="194945" cy="257175"/>
              </a:xfrm>
              <a:prstGeom prst="rect"/>
            </p:spPr>
          </p:pic>
        </mc:Fallback>
      </mc:AlternateContent>
      <mc:AlternateContent xmlns:mc="http://schemas.openxmlformats.org/markup-compatibility/2006" xmlns:p14="http://schemas.microsoft.com/office/powerpoint/2010/main">
        <mc:Choice Requires="p14">
          <p:contentPart r:id="rId277" p14:bwMode="auto">
            <p14:nvContentPartPr>
              <p14:cNvPr id="147" name="墨迹 146"/>
              <p14:cNvContentPartPr/>
              <p14:nvPr/>
            </p14:nvContentPartPr>
            <p14:xfrm>
              <a:off x="3538220" y="5109845"/>
              <a:ext cx="176530" cy="214630"/>
            </p14:xfrm>
          </p:contentPart>
        </mc:Choice>
        <mc:Fallback xmlns="">
          <p:pic>
            <p:nvPicPr>
              <p:cNvPr id="147" name="墨迹 146"/>
            </p:nvPicPr>
            <p:blipFill>
              <a:blip r:embed="rId278"/>
            </p:blipFill>
            <p:spPr>
              <a:xfrm>
                <a:off x="3538220" y="5109845"/>
                <a:ext cx="176530" cy="214630"/>
              </a:xfrm>
              <a:prstGeom prst="rect"/>
            </p:spPr>
          </p:pic>
        </mc:Fallback>
      </mc:AlternateContent>
    </p:spTree>
    <p:custDataLst>
      <p:tags r:id="rId279"/>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5" name="内容占位符 4"/>
          <p:cNvPicPr>
            <a:picLocks noChangeAspect="1"/>
          </p:cNvPicPr>
          <p:nvPr>
            <p:ph idx="1"/>
          </p:nvPr>
        </p:nvPicPr>
        <p:blipFill>
          <a:blip r:embed="rId1"/>
          <a:stretch>
            <a:fillRect/>
          </a:stretch>
        </p:blipFill>
        <p:spPr>
          <a:xfrm>
            <a:off x="1778635" y="1628775"/>
            <a:ext cx="8628380" cy="3678555"/>
          </a:xfrm>
          <a:prstGeom prst="rect">
            <a:avLst/>
          </a:prstGeom>
        </p:spPr>
      </p:pic>
      <p:sp>
        <p:nvSpPr>
          <p:cNvPr id="6" name="文本框 5"/>
          <p:cNvSpPr txBox="1"/>
          <p:nvPr/>
        </p:nvSpPr>
        <p:spPr>
          <a:xfrm>
            <a:off x="929640" y="1478915"/>
            <a:ext cx="4120515" cy="340360"/>
          </a:xfrm>
          <a:prstGeom prst="rect">
            <a:avLst/>
          </a:prstGeom>
          <a:noFill/>
        </p:spPr>
        <p:txBody>
          <a:bodyPr wrap="square" rtlCol="0">
            <a:noAutofit/>
          </a:bodyPr>
          <a:p>
            <a:endParaRPr lang="zh-CN" altLang="en-US"/>
          </a:p>
        </p:txBody>
      </p:sp>
      <p:sp>
        <p:nvSpPr>
          <p:cNvPr id="8" name="文本框 7"/>
          <p:cNvSpPr txBox="1"/>
          <p:nvPr/>
        </p:nvSpPr>
        <p:spPr>
          <a:xfrm>
            <a:off x="1778635" y="5622290"/>
            <a:ext cx="10206355" cy="922020"/>
          </a:xfrm>
          <a:prstGeom prst="rect">
            <a:avLst/>
          </a:prstGeom>
          <a:noFill/>
        </p:spPr>
        <p:txBody>
          <a:bodyPr wrap="square" rtlCol="0" anchor="t">
            <a:spAutoFit/>
          </a:bodyPr>
          <a:p>
            <a:r>
              <a:rPr lang="en-US" altLang="zh-CN"/>
              <a:t>1. </a:t>
            </a:r>
            <a:r>
              <a:rPr lang="zh-CN" altLang="en-US"/>
              <a:t>(Left) Original The Dalles data set containing 24,617 critical points.</a:t>
            </a:r>
            <a:endParaRPr lang="zh-CN" altLang="en-US"/>
          </a:p>
          <a:p>
            <a:r>
              <a:rPr lang="en-US" altLang="zh-CN"/>
              <a:t>2. </a:t>
            </a:r>
            <a:r>
              <a:rPr lang="zh-CN" altLang="en-US"/>
              <a:t>(Right) Same data with 2,144 critical points after removing all topological</a:t>
            </a:r>
            <a:r>
              <a:rPr lang="en-US" altLang="zh-CN"/>
              <a:t> </a:t>
            </a:r>
            <a:r>
              <a:rPr lang="zh-CN" altLang="en-US"/>
              <a:t>features with persistence less than 0</a:t>
            </a:r>
            <a:r>
              <a:rPr lang="en-US" altLang="zh-CN"/>
              <a:t>.</a:t>
            </a:r>
            <a:r>
              <a:rPr lang="zh-CN" altLang="en-US"/>
              <a:t>1% of height range.</a:t>
            </a:r>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3590925" y="5833745"/>
              <a:ext cx="1781175" cy="85725"/>
            </p14:xfrm>
          </p:contentPart>
        </mc:Choice>
        <mc:Fallback xmlns="">
          <p:pic>
            <p:nvPicPr>
              <p:cNvPr id="3" name="墨迹 2"/>
            </p:nvPicPr>
            <p:blipFill>
              <a:blip r:embed="rId3"/>
            </p:blipFill>
            <p:spPr>
              <a:xfrm>
                <a:off x="3590925" y="5833745"/>
                <a:ext cx="1781175" cy="857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6519545" y="5509895"/>
              <a:ext cx="1005205" cy="490855"/>
            </p14:xfrm>
          </p:contentPart>
        </mc:Choice>
        <mc:Fallback xmlns="">
          <p:pic>
            <p:nvPicPr>
              <p:cNvPr id="4" name="墨迹 3"/>
            </p:nvPicPr>
            <p:blipFill>
              <a:blip r:embed="rId5"/>
            </p:blipFill>
            <p:spPr>
              <a:xfrm>
                <a:off x="6519545" y="5509895"/>
                <a:ext cx="1005205" cy="4908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6867525" y="5876925"/>
              <a:ext cx="480695" cy="66675"/>
            </p14:xfrm>
          </p:contentPart>
        </mc:Choice>
        <mc:Fallback xmlns="">
          <p:pic>
            <p:nvPicPr>
              <p:cNvPr id="7" name="墨迹 6"/>
            </p:nvPicPr>
            <p:blipFill>
              <a:blip r:embed="rId7"/>
            </p:blipFill>
            <p:spPr>
              <a:xfrm>
                <a:off x="6867525" y="5876925"/>
                <a:ext cx="480695" cy="6667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4200525" y="6515100"/>
              <a:ext cx="28575" cy="13970"/>
            </p14:xfrm>
          </p:contentPart>
        </mc:Choice>
        <mc:Fallback xmlns="">
          <p:pic>
            <p:nvPicPr>
              <p:cNvPr id="9" name="墨迹 8"/>
            </p:nvPicPr>
            <p:blipFill>
              <a:blip r:embed="rId9"/>
            </p:blipFill>
            <p:spPr>
              <a:xfrm>
                <a:off x="4200525" y="6515100"/>
                <a:ext cx="28575" cy="1397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4033520" y="6510020"/>
              <a:ext cx="757555" cy="38100"/>
            </p14:xfrm>
          </p:contentPart>
        </mc:Choice>
        <mc:Fallback xmlns="">
          <p:pic>
            <p:nvPicPr>
              <p:cNvPr id="10" name="墨迹 9"/>
            </p:nvPicPr>
            <p:blipFill>
              <a:blip r:embed="rId11"/>
            </p:blipFill>
            <p:spPr>
              <a:xfrm>
                <a:off x="4033520" y="6510020"/>
                <a:ext cx="757555" cy="381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4147820" y="6496050"/>
              <a:ext cx="833755" cy="52070"/>
            </p14:xfrm>
          </p:contentPart>
        </mc:Choice>
        <mc:Fallback xmlns="">
          <p:pic>
            <p:nvPicPr>
              <p:cNvPr id="11" name="墨迹 10"/>
            </p:nvPicPr>
            <p:blipFill>
              <a:blip r:embed="rId13"/>
            </p:blipFill>
            <p:spPr>
              <a:xfrm>
                <a:off x="4147820" y="6496050"/>
                <a:ext cx="833755" cy="5207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4843145" y="6553200"/>
              <a:ext cx="1190625" cy="23495"/>
            </p14:xfrm>
          </p:contentPart>
        </mc:Choice>
        <mc:Fallback xmlns="">
          <p:pic>
            <p:nvPicPr>
              <p:cNvPr id="12" name="墨迹 11"/>
            </p:nvPicPr>
            <p:blipFill>
              <a:blip r:embed="rId15"/>
            </p:blipFill>
            <p:spPr>
              <a:xfrm>
                <a:off x="4843145" y="6553200"/>
                <a:ext cx="1190625" cy="2349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3976370" y="6205220"/>
              <a:ext cx="900430" cy="367030"/>
            </p14:xfrm>
          </p:contentPart>
        </mc:Choice>
        <mc:Fallback xmlns="">
          <p:pic>
            <p:nvPicPr>
              <p:cNvPr id="13" name="墨迹 12"/>
            </p:nvPicPr>
            <p:blipFill>
              <a:blip r:embed="rId17"/>
            </p:blipFill>
            <p:spPr>
              <a:xfrm>
                <a:off x="3976370" y="6205220"/>
                <a:ext cx="900430" cy="36703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8376920" y="6300470"/>
              <a:ext cx="1652905" cy="71755"/>
            </p14:xfrm>
          </p:contentPart>
        </mc:Choice>
        <mc:Fallback xmlns="">
          <p:pic>
            <p:nvPicPr>
              <p:cNvPr id="14" name="墨迹 13"/>
            </p:nvPicPr>
            <p:blipFill>
              <a:blip r:embed="rId19"/>
            </p:blipFill>
            <p:spPr>
              <a:xfrm>
                <a:off x="8376920" y="6300470"/>
                <a:ext cx="1652905" cy="71755"/>
              </a:xfrm>
              <a:prstGeom prst="rect"/>
            </p:spPr>
          </p:pic>
        </mc:Fallback>
      </mc:AlternateContent>
    </p:spTree>
    <p:custDataLst>
      <p:tags r:id="rId20"/>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4" name="内容占位符 3"/>
          <p:cNvPicPr>
            <a:picLocks noChangeAspect="1"/>
          </p:cNvPicPr>
          <p:nvPr>
            <p:ph idx="1"/>
          </p:nvPr>
        </p:nvPicPr>
        <p:blipFill>
          <a:blip r:embed="rId1"/>
          <a:stretch>
            <a:fillRect/>
          </a:stretch>
        </p:blipFill>
        <p:spPr>
          <a:xfrm>
            <a:off x="4789805" y="2253615"/>
            <a:ext cx="7402195" cy="4334510"/>
          </a:xfrm>
          <a:prstGeom prst="rect">
            <a:avLst/>
          </a:prstGeom>
        </p:spPr>
      </p:pic>
      <p:sp>
        <p:nvSpPr>
          <p:cNvPr id="5" name="文本框 4"/>
          <p:cNvSpPr txBox="1"/>
          <p:nvPr/>
        </p:nvSpPr>
        <p:spPr>
          <a:xfrm>
            <a:off x="582295" y="2204720"/>
            <a:ext cx="4064000" cy="3138170"/>
          </a:xfrm>
          <a:prstGeom prst="rect">
            <a:avLst/>
          </a:prstGeom>
          <a:noFill/>
        </p:spPr>
        <p:txBody>
          <a:bodyPr wrap="square" rtlCol="0">
            <a:spAutoFit/>
          </a:bodyPr>
          <a:p>
            <a:r>
              <a:rPr lang="en-US" altLang="zh-CN"/>
              <a:t>Three different hierarchy construction strategy:</a:t>
            </a:r>
            <a:endParaRPr lang="en-US" altLang="zh-CN"/>
          </a:p>
          <a:p>
            <a:r>
              <a:rPr lang="en-US" altLang="zh-CN"/>
              <a:t>1. pure persistence:performing cancellations in order of increasing persistence.</a:t>
            </a:r>
            <a:endParaRPr lang="en-US" altLang="zh-CN"/>
          </a:p>
          <a:p>
            <a:r>
              <a:rPr lang="en-US" altLang="zh-CN"/>
              <a:t>2. performing simplification in “batches” of maximal independent sets of cancellations.</a:t>
            </a:r>
            <a:endParaRPr lang="en-US" altLang="zh-CN"/>
          </a:p>
          <a:p>
            <a:r>
              <a:rPr lang="en-US" altLang="zh-CN"/>
              <a:t>3. constructing maximal independent sets with a restricted range of</a:t>
            </a:r>
            <a:endParaRPr lang="en-US" altLang="zh-CN"/>
          </a:p>
          <a:p>
            <a:r>
              <a:rPr lang="en-US" altLang="zh-CN"/>
              <a:t>persistence values.</a:t>
            </a:r>
            <a:endParaRPr lang="en-US" altLang="zh-CN"/>
          </a:p>
        </p:txBody>
      </p:sp>
      <p:sp>
        <p:nvSpPr>
          <p:cNvPr id="6" name="文本框 5"/>
          <p:cNvSpPr txBox="1"/>
          <p:nvPr/>
        </p:nvSpPr>
        <p:spPr>
          <a:xfrm>
            <a:off x="608330" y="5389245"/>
            <a:ext cx="4150360" cy="922020"/>
          </a:xfrm>
          <a:prstGeom prst="rect">
            <a:avLst/>
          </a:prstGeom>
          <a:noFill/>
        </p:spPr>
        <p:txBody>
          <a:bodyPr wrap="square" rtlCol="0">
            <a:spAutoFit/>
          </a:bodyPr>
          <a:p>
            <a:r>
              <a:rPr lang="zh-CN" altLang="en-US"/>
              <a:t>In all three</a:t>
            </a:r>
            <a:r>
              <a:rPr lang="en-US" altLang="zh-CN"/>
              <a:t> </a:t>
            </a:r>
            <a:r>
              <a:rPr lang="zh-CN" altLang="en-US"/>
              <a:t>methods</a:t>
            </a:r>
            <a:r>
              <a:rPr lang="en-US" altLang="zh-CN"/>
              <a:t>, </a:t>
            </a:r>
            <a:r>
              <a:rPr lang="zh-CN" altLang="en-US"/>
              <a:t>topology with persistence larger</a:t>
            </a:r>
            <a:r>
              <a:rPr lang="en-US" altLang="zh-CN"/>
              <a:t> </a:t>
            </a:r>
            <a:r>
              <a:rPr lang="zh-CN" altLang="en-US"/>
              <a:t>than 20% of the initial height range</a:t>
            </a:r>
            <a:r>
              <a:rPr lang="en-US" altLang="zh-CN"/>
              <a:t> is not removed</a:t>
            </a:r>
            <a:r>
              <a:rPr lang="zh-CN" altLang="en-US"/>
              <a:t>.</a:t>
            </a:r>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2333625" y="2423795"/>
              <a:ext cx="1604645" cy="190500"/>
            </p14:xfrm>
          </p:contentPart>
        </mc:Choice>
        <mc:Fallback xmlns="">
          <p:pic>
            <p:nvPicPr>
              <p:cNvPr id="3" name="墨迹 2"/>
            </p:nvPicPr>
            <p:blipFill>
              <a:blip r:embed="rId3"/>
            </p:blipFill>
            <p:spPr>
              <a:xfrm>
                <a:off x="2333625" y="2423795"/>
                <a:ext cx="1604645" cy="190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墨迹 6"/>
              <p14:cNvContentPartPr/>
              <p14:nvPr/>
            </p14:nvContentPartPr>
            <p14:xfrm>
              <a:off x="756920" y="2762250"/>
              <a:ext cx="990600" cy="109220"/>
            </p14:xfrm>
          </p:contentPart>
        </mc:Choice>
        <mc:Fallback xmlns="">
          <p:pic>
            <p:nvPicPr>
              <p:cNvPr id="7" name="墨迹 6"/>
            </p:nvPicPr>
            <p:blipFill>
              <a:blip r:embed="rId5"/>
            </p:blipFill>
            <p:spPr>
              <a:xfrm>
                <a:off x="756920" y="2762250"/>
                <a:ext cx="990600" cy="1092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981075" y="3014345"/>
              <a:ext cx="9525" cy="360"/>
            </p14:xfrm>
          </p:contentPart>
        </mc:Choice>
        <mc:Fallback xmlns="">
          <p:pic>
            <p:nvPicPr>
              <p:cNvPr id="8" name="墨迹 7"/>
            </p:nvPicPr>
            <p:blipFill>
              <a:blip r:embed="rId7"/>
            </p:blipFill>
            <p:spPr>
              <a:xfrm>
                <a:off x="981075" y="3014345"/>
                <a:ext cx="9525" cy="360"/>
              </a:xfrm>
              <a:prstGeom prst="rect"/>
            </p:spPr>
          </p:pic>
        </mc:Fallback>
      </mc:AlternateContent>
    </p:spTree>
    <p:custDataLst>
      <p:tags r:id="rId8"/>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8" name="内容占位符 7"/>
          <p:cNvPicPr>
            <a:picLocks noChangeAspect="1"/>
          </p:cNvPicPr>
          <p:nvPr>
            <p:ph idx="1"/>
          </p:nvPr>
        </p:nvPicPr>
        <p:blipFill>
          <a:blip r:embed="rId1"/>
          <a:stretch>
            <a:fillRect/>
          </a:stretch>
        </p:blipFill>
        <p:spPr>
          <a:xfrm>
            <a:off x="608330" y="1852295"/>
            <a:ext cx="10968990" cy="3153410"/>
          </a:xfrm>
          <a:prstGeom prst="rect">
            <a:avLst/>
          </a:prstGeom>
        </p:spPr>
      </p:pic>
      <p:sp>
        <p:nvSpPr>
          <p:cNvPr id="9" name="文本框 8"/>
          <p:cNvSpPr txBox="1"/>
          <p:nvPr/>
        </p:nvSpPr>
        <p:spPr>
          <a:xfrm>
            <a:off x="608965" y="5477510"/>
            <a:ext cx="10968355" cy="922020"/>
          </a:xfrm>
          <a:prstGeom prst="rect">
            <a:avLst/>
          </a:prstGeom>
          <a:noFill/>
        </p:spPr>
        <p:txBody>
          <a:bodyPr wrap="square" rtlCol="0">
            <a:spAutoFit/>
          </a:bodyPr>
          <a:p>
            <a:r>
              <a:rPr lang="en-US" altLang="zh-CN"/>
              <a:t>1. </a:t>
            </a:r>
            <a:r>
              <a:rPr lang="zh-CN" altLang="en-US"/>
              <a:t>(left) Highest resolution MS complex of Needles data set.</a:t>
            </a:r>
            <a:endParaRPr lang="zh-CN" altLang="en-US"/>
          </a:p>
          <a:p>
            <a:r>
              <a:rPr lang="en-US" altLang="zh-CN"/>
              <a:t>2. </a:t>
            </a:r>
            <a:r>
              <a:rPr lang="zh-CN" altLang="en-US"/>
              <a:t>(middle) Node distribution over the levels for different cancellation strategies for Puget</a:t>
            </a:r>
            <a:r>
              <a:rPr lang="en-US" altLang="zh-CN"/>
              <a:t> </a:t>
            </a:r>
            <a:r>
              <a:rPr lang="zh-CN" altLang="en-US"/>
              <a:t>Sound data set. </a:t>
            </a:r>
            <a:endParaRPr lang="zh-CN" altLang="en-US"/>
          </a:p>
          <a:p>
            <a:r>
              <a:rPr lang="en-US" altLang="zh-CN"/>
              <a:t>3. </a:t>
            </a:r>
            <a:r>
              <a:rPr lang="zh-CN" altLang="en-US"/>
              <a:t>(right) Number of critical points in MS complex during uniform refinement of Puget Sound data set.</a:t>
            </a:r>
            <a:endParaRPr lang="zh-CN" altLang="en-US"/>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4" name="内容占位符 3"/>
          <p:cNvPicPr>
            <a:picLocks noChangeAspect="1"/>
          </p:cNvPicPr>
          <p:nvPr>
            <p:ph idx="1"/>
          </p:nvPr>
        </p:nvPicPr>
        <p:blipFill>
          <a:blip r:embed="rId1"/>
          <a:stretch>
            <a:fillRect/>
          </a:stretch>
        </p:blipFill>
        <p:spPr>
          <a:xfrm>
            <a:off x="608330" y="1958340"/>
            <a:ext cx="11395710" cy="2941955"/>
          </a:xfrm>
          <a:prstGeom prst="rect">
            <a:avLst/>
          </a:prstGeom>
        </p:spPr>
      </p:pic>
      <p:sp>
        <p:nvSpPr>
          <p:cNvPr id="6" name="文本框 5"/>
          <p:cNvSpPr txBox="1"/>
          <p:nvPr/>
        </p:nvSpPr>
        <p:spPr>
          <a:xfrm>
            <a:off x="607695" y="5221605"/>
            <a:ext cx="11396345" cy="829945"/>
          </a:xfrm>
          <a:prstGeom prst="rect">
            <a:avLst/>
          </a:prstGeom>
          <a:noFill/>
        </p:spPr>
        <p:txBody>
          <a:bodyPr wrap="square" rtlCol="0">
            <a:noAutofit/>
          </a:bodyPr>
          <a:p>
            <a:r>
              <a:rPr lang="zh-CN" altLang="en-US"/>
              <a:t>Nodes distribution over the levels for different cancellation strategies for the Yakima (left) , The Dalles (middle) , and the Needles (right) data sets.</a:t>
            </a:r>
            <a:endParaRPr lang="zh-CN" altLang="en-US"/>
          </a:p>
        </p:txBody>
      </p:sp>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4" name="内容占位符 3"/>
          <p:cNvPicPr>
            <a:picLocks noChangeAspect="1"/>
          </p:cNvPicPr>
          <p:nvPr>
            <p:ph idx="1"/>
          </p:nvPr>
        </p:nvPicPr>
        <p:blipFill>
          <a:blip r:embed="rId1"/>
          <a:stretch>
            <a:fillRect/>
          </a:stretch>
        </p:blipFill>
        <p:spPr>
          <a:xfrm>
            <a:off x="608330" y="2240280"/>
            <a:ext cx="10968990" cy="2917190"/>
          </a:xfrm>
          <a:prstGeom prst="rect">
            <a:avLst/>
          </a:prstGeom>
        </p:spPr>
      </p:pic>
      <p:sp>
        <p:nvSpPr>
          <p:cNvPr id="5" name="文本框 4"/>
          <p:cNvSpPr txBox="1"/>
          <p:nvPr/>
        </p:nvSpPr>
        <p:spPr>
          <a:xfrm>
            <a:off x="608330" y="5576570"/>
            <a:ext cx="10968990" cy="645160"/>
          </a:xfrm>
          <a:prstGeom prst="rect">
            <a:avLst/>
          </a:prstGeom>
          <a:noFill/>
        </p:spPr>
        <p:txBody>
          <a:bodyPr wrap="square" rtlCol="0">
            <a:spAutoFit/>
          </a:bodyPr>
          <a:p>
            <a:r>
              <a:rPr lang="zh-CN" altLang="en-US"/>
              <a:t>Number of critical points in MS complex for the Yakima (left), The Dalles (middle), and the Needles (right) data sets.</a:t>
            </a:r>
            <a:endParaRPr lang="zh-CN" altLang="en-US"/>
          </a:p>
        </p:txBody>
      </p:sp>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sp>
        <p:nvSpPr>
          <p:cNvPr id="5" name="文本框 4"/>
          <p:cNvSpPr txBox="1"/>
          <p:nvPr/>
        </p:nvSpPr>
        <p:spPr>
          <a:xfrm>
            <a:off x="608330" y="5576570"/>
            <a:ext cx="10968990" cy="922020"/>
          </a:xfrm>
          <a:prstGeom prst="rect">
            <a:avLst/>
          </a:prstGeom>
          <a:noFill/>
        </p:spPr>
        <p:txBody>
          <a:bodyPr wrap="square" rtlCol="0">
            <a:spAutoFit/>
          </a:bodyPr>
          <a:p>
            <a:r>
              <a:rPr lang="zh-CN" altLang="en-US"/>
              <a:t>(Left) Puget Sound data after topological noise removal. </a:t>
            </a:r>
            <a:endParaRPr lang="zh-CN" altLang="en-US"/>
          </a:p>
          <a:p>
            <a:r>
              <a:rPr lang="zh-CN" altLang="en-US"/>
              <a:t>(Middle) Data at persistence of 1 2% of the maximum height. </a:t>
            </a:r>
            <a:endParaRPr lang="zh-CN" altLang="en-US"/>
          </a:p>
          <a:p>
            <a:r>
              <a:rPr lang="zh-CN" altLang="en-US"/>
              <a:t>(Right) Data at persistence</a:t>
            </a:r>
            <a:r>
              <a:rPr lang="en-US" altLang="zh-CN"/>
              <a:t> </a:t>
            </a:r>
            <a:r>
              <a:rPr lang="zh-CN" altLang="en-US"/>
              <a:t>20% of maximum height.</a:t>
            </a:r>
            <a:endParaRPr lang="zh-CN" altLang="en-US"/>
          </a:p>
        </p:txBody>
      </p:sp>
      <p:pic>
        <p:nvPicPr>
          <p:cNvPr id="6" name="内容占位符 5"/>
          <p:cNvPicPr>
            <a:picLocks noChangeAspect="1"/>
          </p:cNvPicPr>
          <p:nvPr>
            <p:ph idx="1"/>
          </p:nvPr>
        </p:nvPicPr>
        <p:blipFill>
          <a:blip r:embed="rId1"/>
          <a:stretch>
            <a:fillRect/>
          </a:stretch>
        </p:blipFill>
        <p:spPr>
          <a:xfrm>
            <a:off x="608330" y="1844675"/>
            <a:ext cx="10968990" cy="3200400"/>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4" name="内容占位符 3"/>
          <p:cNvPicPr>
            <a:picLocks noChangeAspect="1"/>
          </p:cNvPicPr>
          <p:nvPr>
            <p:ph idx="1"/>
          </p:nvPr>
        </p:nvPicPr>
        <p:blipFill>
          <a:blip r:embed="rId1"/>
          <a:stretch>
            <a:fillRect/>
          </a:stretch>
        </p:blipFill>
        <p:spPr>
          <a:xfrm>
            <a:off x="608330" y="1478280"/>
            <a:ext cx="10968990" cy="3332480"/>
          </a:xfrm>
          <a:prstGeom prst="rect">
            <a:avLst/>
          </a:prstGeom>
        </p:spPr>
      </p:pic>
      <p:sp>
        <p:nvSpPr>
          <p:cNvPr id="5" name="文本框 4"/>
          <p:cNvSpPr txBox="1"/>
          <p:nvPr/>
        </p:nvSpPr>
        <p:spPr>
          <a:xfrm>
            <a:off x="608965" y="5104765"/>
            <a:ext cx="10968355" cy="1198880"/>
          </a:xfrm>
          <a:prstGeom prst="rect">
            <a:avLst/>
          </a:prstGeom>
          <a:noFill/>
        </p:spPr>
        <p:txBody>
          <a:bodyPr wrap="square" rtlCol="0" anchor="t">
            <a:spAutoFit/>
          </a:bodyPr>
          <a:p>
            <a:r>
              <a:rPr lang="zh-CN" altLang="en-US"/>
              <a:t>(Left) View-dependent refinement of Puget Sound data (purple: view frustum). </a:t>
            </a:r>
            <a:endParaRPr lang="zh-CN" altLang="en-US"/>
          </a:p>
          <a:p>
            <a:r>
              <a:rPr lang="zh-CN" altLang="en-US"/>
              <a:t>(Middle) Combustion data after topological noise removal. </a:t>
            </a:r>
            <a:endParaRPr lang="zh-CN" altLang="en-US"/>
          </a:p>
          <a:p>
            <a:r>
              <a:rPr lang="zh-CN" altLang="en-US"/>
              <a:t>(Right)</a:t>
            </a:r>
            <a:r>
              <a:rPr lang="en-US" altLang="zh-CN"/>
              <a:t> </a:t>
            </a:r>
            <a:r>
              <a:rPr lang="zh-CN" altLang="en-US"/>
              <a:t>Adaptive refinement of combustion data based on function value. All maxima above 90% of the maximal function value are preserved.</a:t>
            </a:r>
            <a:endParaRPr lang="zh-CN" altLang="en-US"/>
          </a:p>
        </p:txBody>
      </p:sp>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Results</a:t>
            </a:r>
            <a:endParaRPr lang="en-US" altLang="zh-CN"/>
          </a:p>
        </p:txBody>
      </p:sp>
      <p:pic>
        <p:nvPicPr>
          <p:cNvPr id="4" name="内容占位符 3"/>
          <p:cNvPicPr>
            <a:picLocks noChangeAspect="1"/>
          </p:cNvPicPr>
          <p:nvPr>
            <p:ph idx="1"/>
          </p:nvPr>
        </p:nvPicPr>
        <p:blipFill>
          <a:blip r:embed="rId1"/>
          <a:stretch>
            <a:fillRect/>
          </a:stretch>
        </p:blipFill>
        <p:spPr>
          <a:xfrm>
            <a:off x="3325495" y="1179830"/>
            <a:ext cx="6145530" cy="1833245"/>
          </a:xfrm>
          <a:prstGeom prst="rect">
            <a:avLst/>
          </a:prstGeom>
        </p:spPr>
      </p:pic>
      <p:pic>
        <p:nvPicPr>
          <p:cNvPr id="5" name="图片 4"/>
          <p:cNvPicPr>
            <a:picLocks noChangeAspect="1"/>
          </p:cNvPicPr>
          <p:nvPr/>
        </p:nvPicPr>
        <p:blipFill>
          <a:blip r:embed="rId2"/>
          <a:stretch>
            <a:fillRect/>
          </a:stretch>
        </p:blipFill>
        <p:spPr>
          <a:xfrm>
            <a:off x="3312160" y="4714875"/>
            <a:ext cx="6144895" cy="1914525"/>
          </a:xfrm>
          <a:prstGeom prst="rect">
            <a:avLst/>
          </a:prstGeom>
        </p:spPr>
      </p:pic>
      <p:pic>
        <p:nvPicPr>
          <p:cNvPr id="6" name="图片 5"/>
          <p:cNvPicPr>
            <a:picLocks noChangeAspect="1"/>
          </p:cNvPicPr>
          <p:nvPr/>
        </p:nvPicPr>
        <p:blipFill>
          <a:blip r:embed="rId3"/>
          <a:stretch>
            <a:fillRect/>
          </a:stretch>
        </p:blipFill>
        <p:spPr>
          <a:xfrm>
            <a:off x="3325495" y="3112770"/>
            <a:ext cx="6131560" cy="1701800"/>
          </a:xfrm>
          <a:prstGeom prst="rect">
            <a:avLst/>
          </a:prstGeom>
        </p:spPr>
      </p:pic>
    </p:spTree>
    <p:custDataLst>
      <p:tags r:id="rId4"/>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Appendix</a:t>
            </a:r>
            <a:endParaRPr lang="en-US" altLang="zh-CN"/>
          </a:p>
        </p:txBody>
      </p:sp>
      <p:sp>
        <p:nvSpPr>
          <p:cNvPr id="3" name="内容占位符 2"/>
          <p:cNvSpPr>
            <a:spLocks noGrp="1"/>
          </p:cNvSpPr>
          <p:nvPr>
            <p:ph idx="1"/>
          </p:nvPr>
        </p:nvSpPr>
        <p:spPr/>
        <p:txBody>
          <a:bodyPr/>
          <a:p>
            <a:endParaRPr lang="zh-CN" altLang="en-US"/>
          </a:p>
        </p:txBody>
      </p:sp>
      <p:pic>
        <p:nvPicPr>
          <p:cNvPr id="101" name="图片 100"/>
          <p:cNvPicPr/>
          <p:nvPr/>
        </p:nvPicPr>
        <p:blipFill>
          <a:blip r:embed="rId1"/>
          <a:stretch>
            <a:fillRect/>
          </a:stretch>
        </p:blipFill>
        <p:spPr>
          <a:xfrm>
            <a:off x="3044825" y="1819275"/>
            <a:ext cx="6096000" cy="4572000"/>
          </a:xfrm>
          <a:prstGeom prst="rect">
            <a:avLst/>
          </a:prstGeom>
          <a:noFill/>
          <a:ln w="9525">
            <a:noFill/>
          </a:ln>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Manifold</a:t>
            </a:r>
            <a:endParaRPr lang="en-US" altLang="zh-CN"/>
          </a:p>
        </p:txBody>
      </p:sp>
      <p:sp>
        <p:nvSpPr>
          <p:cNvPr id="3" name="内容占位符 2"/>
          <p:cNvSpPr>
            <a:spLocks noGrp="1"/>
          </p:cNvSpPr>
          <p:nvPr>
            <p:ph idx="1"/>
          </p:nvPr>
        </p:nvSpPr>
        <p:spPr/>
        <p:txBody>
          <a:bodyPr>
            <a:normAutofit lnSpcReduction="20000"/>
          </a:bodyPr>
          <a:p>
            <a:r>
              <a:rPr lang="en-US" altLang="zh-CN" b="1"/>
              <a:t>Topological space:</a:t>
            </a:r>
            <a:r>
              <a:rPr lang="en-US" altLang="zh-CN"/>
              <a:t> </a:t>
            </a:r>
            <a:r>
              <a:rPr lang="en-US" altLang="zh-CN">
                <a:latin typeface="Times New Roman" panose="02020603050405020304" charset="0"/>
                <a:cs typeface="Times New Roman" panose="02020603050405020304" charset="0"/>
              </a:rPr>
              <a:t>{X, T}</a:t>
            </a:r>
            <a:endParaRPr lang="en-US" altLang="zh-CN" i="1">
              <a:latin typeface="Cambria Math" panose="02040503050406030204" charset="0"/>
              <a:cs typeface="Cambria Math" panose="02040503050406030204" charset="0"/>
            </a:endParaRPr>
          </a:p>
          <a:p>
            <a:pPr lvl="1"/>
            <a:r>
              <a:rPr lang="en-US" altLang="zh-CN">
                <a:latin typeface="Times New Roman" panose="02020603050405020304" charset="0"/>
                <a:cs typeface="Times New Roman" panose="02020603050405020304" charset="0"/>
              </a:rPr>
              <a:t>X</a:t>
            </a:r>
            <a:r>
              <a:rPr lang="en-US" altLang="zh-CN"/>
              <a:t> is a set</a:t>
            </a:r>
            <a:endParaRPr lang="en-US" altLang="zh-CN"/>
          </a:p>
          <a:p>
            <a:pPr lvl="1"/>
            <a:r>
              <a:rPr lang="en-US" altLang="zh-CN">
                <a:latin typeface="Times New Roman" panose="02020603050405020304" charset="0"/>
                <a:cs typeface="Times New Roman" panose="02020603050405020304" charset="0"/>
              </a:rPr>
              <a:t>T</a:t>
            </a:r>
            <a:r>
              <a:rPr lang="en-US" altLang="zh-CN"/>
              <a:t> is a subset of </a:t>
            </a:r>
            <a:r>
              <a:rPr lang="en-US" altLang="zh-CN">
                <a:latin typeface="Times New Roman" panose="02020603050405020304" charset="0"/>
                <a:cs typeface="Times New Roman" panose="02020603050405020304" charset="0"/>
              </a:rPr>
              <a:t>P(X)</a:t>
            </a:r>
            <a:endParaRPr lang="en-US" altLang="zh-CN" i="1">
              <a:latin typeface="Cambria Math" panose="02040503050406030204" charset="0"/>
              <a:cs typeface="Cambria Math" panose="02040503050406030204" charset="0"/>
            </a:endParaRPr>
          </a:p>
          <a:p>
            <a:pPr lvl="0"/>
            <a:r>
              <a:rPr lang="en-US" altLang="zh-CN">
                <a:latin typeface="Times New Roman" panose="02020603050405020304" charset="0"/>
                <a:cs typeface="Times New Roman" panose="02020603050405020304" charset="0"/>
              </a:rPr>
              <a:t>T</a:t>
            </a:r>
            <a:r>
              <a:rPr lang="en-US" altLang="zh-CN"/>
              <a:t> must meet the requirements:</a:t>
            </a:r>
            <a:endParaRPr lang="en-US" altLang="zh-CN"/>
          </a:p>
          <a:p>
            <a:pPr lvl="1"/>
            <a:r>
              <a:rPr lang="en-US" altLang="zh-CN"/>
              <a:t>Φ in </a:t>
            </a:r>
            <a:r>
              <a:rPr lang="en-US" altLang="zh-CN"/>
              <a:t>T.</a:t>
            </a:r>
            <a:endParaRPr lang="en-US" altLang="zh-CN"/>
          </a:p>
          <a:p>
            <a:pPr lvl="1"/>
            <a:r>
              <a:rPr lang="en-US" altLang="zh-CN"/>
              <a:t>X in T.</a:t>
            </a:r>
            <a:endParaRPr lang="en-US" altLang="zh-CN"/>
          </a:p>
          <a:p>
            <a:pPr lvl="1"/>
            <a:r>
              <a:rPr lang="en-US" altLang="zh-CN"/>
              <a:t>The intersection of a finite number of sets in T is also in T.</a:t>
            </a:r>
            <a:endParaRPr lang="en-US" altLang="zh-CN"/>
          </a:p>
          <a:p>
            <a:pPr lvl="1"/>
            <a:r>
              <a:rPr lang="en-US" altLang="zh-CN"/>
              <a:t>The union of an arbitrary number of sets in T is also in T.</a:t>
            </a:r>
            <a:endParaRPr lang="en-US" altLang="zh-CN"/>
          </a:p>
          <a:p>
            <a:pPr lvl="0"/>
            <a:r>
              <a:rPr lang="en-US" altLang="zh-CN"/>
              <a:t>Topological space: a set X paired with T (a topology of X).</a:t>
            </a:r>
            <a:endParaRPr lang="en-US" altLang="zh-CN"/>
          </a:p>
          <a:p>
            <a:pPr lvl="0"/>
            <a:r>
              <a:rPr lang="en-US" altLang="zh-CN"/>
              <a:t>Example:</a:t>
            </a:r>
            <a:endParaRPr lang="en-US" altLang="zh-CN"/>
          </a:p>
          <a:p>
            <a:pPr lvl="1"/>
            <a:r>
              <a:rPr lang="en-US" altLang="zh-CN"/>
              <a:t>X=R</a:t>
            </a:r>
            <a:r>
              <a:rPr lang="en-US" altLang="zh-CN" baseline="30000"/>
              <a:t>1</a:t>
            </a:r>
            <a:r>
              <a:rPr lang="en-US" altLang="zh-CN"/>
              <a:t>, T={U | U is the union of Open </a:t>
            </a:r>
            <a:r>
              <a:rPr lang="en-US" altLang="zh-CN"/>
              <a:t>intervals}, T is the standard topology of X</a:t>
            </a:r>
            <a:endParaRPr lang="en-US" altLang="zh-CN"/>
          </a:p>
          <a:p>
            <a:pPr lvl="1"/>
            <a:r>
              <a:rPr lang="en-US" altLang="zh-CN"/>
              <a:t>X=R</a:t>
            </a:r>
            <a:r>
              <a:rPr lang="en-US" altLang="zh-CN" baseline="30000"/>
              <a:t>2</a:t>
            </a:r>
            <a:r>
              <a:rPr lang="en-US" altLang="zh-CN"/>
              <a:t>, T={U | U is the union of Open neighbourhoods}, T is the standard topology of X</a:t>
            </a:r>
            <a:endParaRPr lang="en-US" altLang="zh-CN"/>
          </a:p>
          <a:p>
            <a:pPr lvl="1"/>
            <a:r>
              <a:rPr lang="en-US" altLang="zh-CN"/>
              <a:t>X={1, 2, 3}, then T</a:t>
            </a:r>
            <a:r>
              <a:rPr lang="en-US" altLang="zh-CN" baseline="-25000"/>
              <a:t>1</a:t>
            </a:r>
            <a:r>
              <a:rPr lang="en-US" altLang="zh-CN"/>
              <a:t>={Φ, X}, T2={</a:t>
            </a:r>
            <a:r>
              <a:rPr lang="en-US" altLang="zh-CN">
                <a:sym typeface="+mn-ea"/>
              </a:rPr>
              <a:t>Φ, X, {1}, {2}, {1, 2}</a:t>
            </a:r>
            <a:r>
              <a:rPr lang="en-US" altLang="zh-CN"/>
              <a:t>}, T=P(X)...</a:t>
            </a:r>
            <a:endParaRPr lang="en-US" altLang="zh-CN"/>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3404870" y="1876425"/>
              <a:ext cx="790575" cy="71120"/>
            </p14:xfrm>
          </p:contentPart>
        </mc:Choice>
        <mc:Fallback xmlns="">
          <p:pic>
            <p:nvPicPr>
              <p:cNvPr id="4" name="墨迹 3"/>
            </p:nvPicPr>
            <p:blipFill>
              <a:blip r:embed="rId2"/>
            </p:blipFill>
            <p:spPr>
              <a:xfrm>
                <a:off x="3404870" y="1876425"/>
                <a:ext cx="790575" cy="711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471295" y="2209800"/>
              <a:ext cx="5080" cy="13970"/>
            </p14:xfrm>
          </p:contentPart>
        </mc:Choice>
        <mc:Fallback xmlns="">
          <p:pic>
            <p:nvPicPr>
              <p:cNvPr id="5" name="墨迹 4"/>
            </p:nvPicPr>
            <p:blipFill>
              <a:blip r:embed="rId4"/>
            </p:blipFill>
            <p:spPr>
              <a:xfrm>
                <a:off x="1471295" y="2209800"/>
                <a:ext cx="5080" cy="1397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1371600" y="2233295"/>
              <a:ext cx="219075" cy="24130"/>
            </p14:xfrm>
          </p:contentPart>
        </mc:Choice>
        <mc:Fallback xmlns="">
          <p:pic>
            <p:nvPicPr>
              <p:cNvPr id="6" name="墨迹 5"/>
            </p:nvPicPr>
            <p:blipFill>
              <a:blip r:embed="rId6"/>
            </p:blipFill>
            <p:spPr>
              <a:xfrm>
                <a:off x="1371600" y="2233295"/>
                <a:ext cx="219075" cy="2413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2052320" y="2214245"/>
              <a:ext cx="352425" cy="14605"/>
            </p14:xfrm>
          </p:contentPart>
        </mc:Choice>
        <mc:Fallback xmlns="">
          <p:pic>
            <p:nvPicPr>
              <p:cNvPr id="7" name="墨迹 6"/>
            </p:nvPicPr>
            <p:blipFill>
              <a:blip r:embed="rId8"/>
            </p:blipFill>
            <p:spPr>
              <a:xfrm>
                <a:off x="2052320" y="2214245"/>
                <a:ext cx="352425" cy="1460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376045" y="2552700"/>
              <a:ext cx="180975" cy="23495"/>
            </p14:xfrm>
          </p:contentPart>
        </mc:Choice>
        <mc:Fallback xmlns="">
          <p:pic>
            <p:nvPicPr>
              <p:cNvPr id="8" name="墨迹 7"/>
            </p:nvPicPr>
            <p:blipFill>
              <a:blip r:embed="rId10"/>
            </p:blipFill>
            <p:spPr>
              <a:xfrm>
                <a:off x="1376045" y="2552700"/>
                <a:ext cx="180975" cy="2349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3028950" y="2623820"/>
              <a:ext cx="652145" cy="19050"/>
            </p14:xfrm>
          </p:contentPart>
        </mc:Choice>
        <mc:Fallback xmlns="">
          <p:pic>
            <p:nvPicPr>
              <p:cNvPr id="9" name="墨迹 8"/>
            </p:nvPicPr>
            <p:blipFill>
              <a:blip r:embed="rId12"/>
            </p:blipFill>
            <p:spPr>
              <a:xfrm>
                <a:off x="3028950" y="2623820"/>
                <a:ext cx="652145" cy="190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3061970" y="2261870"/>
              <a:ext cx="576580" cy="476250"/>
            </p14:xfrm>
          </p:contentPart>
        </mc:Choice>
        <mc:Fallback xmlns="">
          <p:pic>
            <p:nvPicPr>
              <p:cNvPr id="10" name="墨迹 9"/>
            </p:nvPicPr>
            <p:blipFill>
              <a:blip r:embed="rId14"/>
            </p:blipFill>
            <p:spPr>
              <a:xfrm>
                <a:off x="3061970" y="2261870"/>
                <a:ext cx="576580" cy="4762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1366520" y="2547620"/>
              <a:ext cx="400050" cy="19050"/>
            </p14:xfrm>
          </p:contentPart>
        </mc:Choice>
        <mc:Fallback xmlns="">
          <p:pic>
            <p:nvPicPr>
              <p:cNvPr id="11" name="墨迹 10"/>
            </p:nvPicPr>
            <p:blipFill>
              <a:blip r:embed="rId16"/>
            </p:blipFill>
            <p:spPr>
              <a:xfrm>
                <a:off x="1366520" y="2547620"/>
                <a:ext cx="400050" cy="190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4738370" y="2290445"/>
              <a:ext cx="214630" cy="190500"/>
            </p14:xfrm>
          </p:contentPart>
        </mc:Choice>
        <mc:Fallback xmlns="">
          <p:pic>
            <p:nvPicPr>
              <p:cNvPr id="12" name="墨迹 11"/>
            </p:nvPicPr>
            <p:blipFill>
              <a:blip r:embed="rId18"/>
            </p:blipFill>
            <p:spPr>
              <a:xfrm>
                <a:off x="4738370" y="2290445"/>
                <a:ext cx="214630" cy="1905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2990850" y="2905125"/>
              <a:ext cx="1619250" cy="95250"/>
            </p14:xfrm>
          </p:contentPart>
        </mc:Choice>
        <mc:Fallback xmlns="">
          <p:pic>
            <p:nvPicPr>
              <p:cNvPr id="13" name="墨迹 12"/>
            </p:nvPicPr>
            <p:blipFill>
              <a:blip r:embed="rId20"/>
            </p:blipFill>
            <p:spPr>
              <a:xfrm>
                <a:off x="2990850" y="2905125"/>
                <a:ext cx="1619250" cy="952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885825" y="2919095"/>
              <a:ext cx="304800" cy="28575"/>
            </p14:xfrm>
          </p:contentPart>
        </mc:Choice>
        <mc:Fallback xmlns="">
          <p:pic>
            <p:nvPicPr>
              <p:cNvPr id="14" name="墨迹 13"/>
            </p:nvPicPr>
            <p:blipFill>
              <a:blip r:embed="rId22"/>
            </p:blipFill>
            <p:spPr>
              <a:xfrm>
                <a:off x="885825" y="2919095"/>
                <a:ext cx="304800" cy="2857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1356995" y="3261995"/>
              <a:ext cx="90805" cy="95250"/>
            </p14:xfrm>
          </p:contentPart>
        </mc:Choice>
        <mc:Fallback xmlns="">
          <p:pic>
            <p:nvPicPr>
              <p:cNvPr id="15" name="墨迹 14"/>
            </p:nvPicPr>
            <p:blipFill>
              <a:blip r:embed="rId24"/>
            </p:blipFill>
            <p:spPr>
              <a:xfrm>
                <a:off x="1356995" y="3261995"/>
                <a:ext cx="90805" cy="952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1366520" y="3585845"/>
              <a:ext cx="233680" cy="47625"/>
            </p14:xfrm>
          </p:contentPart>
        </mc:Choice>
        <mc:Fallback xmlns="">
          <p:pic>
            <p:nvPicPr>
              <p:cNvPr id="16" name="墨迹 15"/>
            </p:nvPicPr>
            <p:blipFill>
              <a:blip r:embed="rId26"/>
            </p:blipFill>
            <p:spPr>
              <a:xfrm>
                <a:off x="1366520" y="3585845"/>
                <a:ext cx="233680" cy="476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1918970" y="3619500"/>
              <a:ext cx="119380" cy="13970"/>
            </p14:xfrm>
          </p:contentPart>
        </mc:Choice>
        <mc:Fallback xmlns="">
          <p:pic>
            <p:nvPicPr>
              <p:cNvPr id="17" name="墨迹 16"/>
            </p:nvPicPr>
            <p:blipFill>
              <a:blip r:embed="rId28"/>
            </p:blipFill>
            <p:spPr>
              <a:xfrm>
                <a:off x="1918970" y="3619500"/>
                <a:ext cx="119380" cy="1397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6524625" y="1476375"/>
              <a:ext cx="352425" cy="328295"/>
            </p14:xfrm>
          </p:contentPart>
        </mc:Choice>
        <mc:Fallback xmlns="">
          <p:pic>
            <p:nvPicPr>
              <p:cNvPr id="18" name="墨迹 17"/>
            </p:nvPicPr>
            <p:blipFill>
              <a:blip r:embed="rId30"/>
            </p:blipFill>
            <p:spPr>
              <a:xfrm>
                <a:off x="6524625" y="1476375"/>
                <a:ext cx="352425" cy="3282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7272020" y="1385570"/>
              <a:ext cx="376555" cy="333375"/>
            </p14:xfrm>
          </p:contentPart>
        </mc:Choice>
        <mc:Fallback xmlns="">
          <p:pic>
            <p:nvPicPr>
              <p:cNvPr id="19" name="墨迹 18"/>
            </p:nvPicPr>
            <p:blipFill>
              <a:blip r:embed="rId32"/>
            </p:blipFill>
            <p:spPr>
              <a:xfrm>
                <a:off x="7272020" y="1385570"/>
                <a:ext cx="376555" cy="33337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7515225" y="1400175"/>
              <a:ext cx="118745" cy="85725"/>
            </p14:xfrm>
          </p:contentPart>
        </mc:Choice>
        <mc:Fallback xmlns="">
          <p:pic>
            <p:nvPicPr>
              <p:cNvPr id="20" name="墨迹 19"/>
            </p:nvPicPr>
            <p:blipFill>
              <a:blip r:embed="rId34"/>
            </p:blipFill>
            <p:spPr>
              <a:xfrm>
                <a:off x="7515225" y="1400175"/>
                <a:ext cx="118745" cy="8572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7033895" y="2157095"/>
              <a:ext cx="552450" cy="452755"/>
            </p14:xfrm>
          </p:contentPart>
        </mc:Choice>
        <mc:Fallback xmlns="">
          <p:pic>
            <p:nvPicPr>
              <p:cNvPr id="21" name="墨迹 20"/>
            </p:nvPicPr>
            <p:blipFill>
              <a:blip r:embed="rId36"/>
            </p:blipFill>
            <p:spPr>
              <a:xfrm>
                <a:off x="7033895" y="2157095"/>
                <a:ext cx="552450" cy="45275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1947545" y="4267200"/>
              <a:ext cx="509905" cy="38100"/>
            </p14:xfrm>
          </p:contentPart>
        </mc:Choice>
        <mc:Fallback xmlns="">
          <p:pic>
            <p:nvPicPr>
              <p:cNvPr id="22" name="墨迹 21"/>
            </p:nvPicPr>
            <p:blipFill>
              <a:blip r:embed="rId38"/>
            </p:blipFill>
            <p:spPr>
              <a:xfrm>
                <a:off x="1947545" y="4267200"/>
                <a:ext cx="509905" cy="3810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7052945" y="2990850"/>
              <a:ext cx="371475" cy="409575"/>
            </p14:xfrm>
          </p:contentPart>
        </mc:Choice>
        <mc:Fallback xmlns="">
          <p:pic>
            <p:nvPicPr>
              <p:cNvPr id="23" name="墨迹 22"/>
            </p:nvPicPr>
            <p:blipFill>
              <a:blip r:embed="rId40"/>
            </p:blipFill>
            <p:spPr>
              <a:xfrm>
                <a:off x="7052945" y="2990850"/>
                <a:ext cx="371475" cy="40957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7515225" y="2833370"/>
              <a:ext cx="318770" cy="367030"/>
            </p14:xfrm>
          </p:contentPart>
        </mc:Choice>
        <mc:Fallback xmlns="">
          <p:pic>
            <p:nvPicPr>
              <p:cNvPr id="24" name="墨迹 23"/>
            </p:nvPicPr>
            <p:blipFill>
              <a:blip r:embed="rId42"/>
            </p:blipFill>
            <p:spPr>
              <a:xfrm>
                <a:off x="7515225" y="2833370"/>
                <a:ext cx="318770" cy="36703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8039100" y="2714625"/>
              <a:ext cx="276225" cy="337820"/>
            </p14:xfrm>
          </p:contentPart>
        </mc:Choice>
        <mc:Fallback xmlns="">
          <p:pic>
            <p:nvPicPr>
              <p:cNvPr id="25" name="墨迹 24"/>
            </p:nvPicPr>
            <p:blipFill>
              <a:blip r:embed="rId44"/>
            </p:blipFill>
            <p:spPr>
              <a:xfrm>
                <a:off x="8039100" y="2714625"/>
                <a:ext cx="276225" cy="3378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7124700" y="3281045"/>
              <a:ext cx="1066800" cy="314325"/>
            </p14:xfrm>
          </p:contentPart>
        </mc:Choice>
        <mc:Fallback xmlns="">
          <p:pic>
            <p:nvPicPr>
              <p:cNvPr id="26" name="墨迹 25"/>
            </p:nvPicPr>
            <p:blipFill>
              <a:blip r:embed="rId46"/>
            </p:blipFill>
            <p:spPr>
              <a:xfrm>
                <a:off x="7124700" y="3281045"/>
                <a:ext cx="1066800" cy="31432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8524875" y="3152775"/>
              <a:ext cx="28575" cy="9525"/>
            </p14:xfrm>
          </p:contentPart>
        </mc:Choice>
        <mc:Fallback xmlns="">
          <p:pic>
            <p:nvPicPr>
              <p:cNvPr id="27" name="墨迹 26"/>
            </p:nvPicPr>
            <p:blipFill>
              <a:blip r:embed="rId48"/>
            </p:blipFill>
            <p:spPr>
              <a:xfrm>
                <a:off x="8524875" y="3152775"/>
                <a:ext cx="28575" cy="95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8567420" y="3143250"/>
              <a:ext cx="9525" cy="360"/>
            </p14:xfrm>
          </p:contentPart>
        </mc:Choice>
        <mc:Fallback xmlns="">
          <p:pic>
            <p:nvPicPr>
              <p:cNvPr id="28" name="墨迹 27"/>
            </p:nvPicPr>
            <p:blipFill>
              <a:blip r:embed="rId50"/>
            </p:blipFill>
            <p:spPr>
              <a:xfrm>
                <a:off x="8567420" y="3143250"/>
                <a:ext cx="9525" cy="36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8067675" y="3219450"/>
              <a:ext cx="461645" cy="104775"/>
            </p14:xfrm>
          </p:contentPart>
        </mc:Choice>
        <mc:Fallback xmlns="">
          <p:pic>
            <p:nvPicPr>
              <p:cNvPr id="29" name="墨迹 28"/>
            </p:nvPicPr>
            <p:blipFill>
              <a:blip r:embed="rId52"/>
            </p:blipFill>
            <p:spPr>
              <a:xfrm>
                <a:off x="8067675" y="3219450"/>
                <a:ext cx="461645" cy="1047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7086600" y="2728595"/>
              <a:ext cx="1347470" cy="833755"/>
            </p14:xfrm>
          </p:contentPart>
        </mc:Choice>
        <mc:Fallback xmlns="">
          <p:pic>
            <p:nvPicPr>
              <p:cNvPr id="30" name="墨迹 29"/>
            </p:nvPicPr>
            <p:blipFill>
              <a:blip r:embed="rId54"/>
            </p:blipFill>
            <p:spPr>
              <a:xfrm>
                <a:off x="7086600" y="2728595"/>
                <a:ext cx="1347470" cy="83375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5800725" y="4267200"/>
              <a:ext cx="1642745" cy="71120"/>
            </p14:xfrm>
          </p:contentPart>
        </mc:Choice>
        <mc:Fallback xmlns="">
          <p:pic>
            <p:nvPicPr>
              <p:cNvPr id="31" name="墨迹 30"/>
            </p:nvPicPr>
            <p:blipFill>
              <a:blip r:embed="rId56"/>
            </p:blipFill>
            <p:spPr>
              <a:xfrm>
                <a:off x="5800725" y="4267200"/>
                <a:ext cx="1642745" cy="711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1000125" y="4638675"/>
              <a:ext cx="1880870" cy="85725"/>
            </p14:xfrm>
          </p:contentPart>
        </mc:Choice>
        <mc:Fallback xmlns="">
          <p:pic>
            <p:nvPicPr>
              <p:cNvPr id="32" name="墨迹 31"/>
            </p:nvPicPr>
            <p:blipFill>
              <a:blip r:embed="rId58"/>
            </p:blipFill>
            <p:spPr>
              <a:xfrm>
                <a:off x="1000125" y="4638675"/>
                <a:ext cx="1880870" cy="857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3238500" y="4662170"/>
              <a:ext cx="723900" cy="62230"/>
            </p14:xfrm>
          </p:contentPart>
        </mc:Choice>
        <mc:Fallback xmlns="">
          <p:pic>
            <p:nvPicPr>
              <p:cNvPr id="33" name="墨迹 32"/>
            </p:nvPicPr>
            <p:blipFill>
              <a:blip r:embed="rId60"/>
            </p:blipFill>
            <p:spPr>
              <a:xfrm>
                <a:off x="3238500" y="4662170"/>
                <a:ext cx="723900" cy="6223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4419600" y="4605020"/>
              <a:ext cx="180975" cy="147955"/>
            </p14:xfrm>
          </p:contentPart>
        </mc:Choice>
        <mc:Fallback xmlns="">
          <p:pic>
            <p:nvPicPr>
              <p:cNvPr id="34" name="墨迹 33"/>
            </p:nvPicPr>
            <p:blipFill>
              <a:blip r:embed="rId62"/>
            </p:blipFill>
            <p:spPr>
              <a:xfrm>
                <a:off x="4419600" y="4605020"/>
                <a:ext cx="180975" cy="14795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5547995" y="4643120"/>
              <a:ext cx="219075" cy="24130"/>
            </p14:xfrm>
          </p:contentPart>
        </mc:Choice>
        <mc:Fallback xmlns="">
          <p:pic>
            <p:nvPicPr>
              <p:cNvPr id="35" name="墨迹 34"/>
            </p:nvPicPr>
            <p:blipFill>
              <a:blip r:embed="rId64"/>
            </p:blipFill>
            <p:spPr>
              <a:xfrm>
                <a:off x="5547995" y="4643120"/>
                <a:ext cx="219075" cy="2413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5519420" y="4657725"/>
              <a:ext cx="252730" cy="28575"/>
            </p14:xfrm>
          </p:contentPart>
        </mc:Choice>
        <mc:Fallback xmlns="">
          <p:pic>
            <p:nvPicPr>
              <p:cNvPr id="36" name="墨迹 35"/>
            </p:nvPicPr>
            <p:blipFill>
              <a:blip r:embed="rId66"/>
            </p:blipFill>
            <p:spPr>
              <a:xfrm>
                <a:off x="5519420" y="4657725"/>
                <a:ext cx="252730" cy="285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981075" y="5157470"/>
              <a:ext cx="904875" cy="57150"/>
            </p14:xfrm>
          </p:contentPart>
        </mc:Choice>
        <mc:Fallback xmlns="">
          <p:pic>
            <p:nvPicPr>
              <p:cNvPr id="37" name="墨迹 36"/>
            </p:nvPicPr>
            <p:blipFill>
              <a:blip r:embed="rId68"/>
            </p:blipFill>
            <p:spPr>
              <a:xfrm>
                <a:off x="981075" y="5157470"/>
                <a:ext cx="904875" cy="5715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1362075" y="5395595"/>
              <a:ext cx="480695" cy="57150"/>
            </p14:xfrm>
          </p:contentPart>
        </mc:Choice>
        <mc:Fallback xmlns="">
          <p:pic>
            <p:nvPicPr>
              <p:cNvPr id="38" name="墨迹 37"/>
            </p:nvPicPr>
            <p:blipFill>
              <a:blip r:embed="rId70"/>
            </p:blipFill>
            <p:spPr>
              <a:xfrm>
                <a:off x="1362075" y="5395595"/>
                <a:ext cx="480695" cy="571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7967345" y="3985895"/>
              <a:ext cx="2857500" cy="161925"/>
            </p14:xfrm>
          </p:contentPart>
        </mc:Choice>
        <mc:Fallback xmlns="">
          <p:pic>
            <p:nvPicPr>
              <p:cNvPr id="39" name="墨迹 38"/>
            </p:nvPicPr>
            <p:blipFill>
              <a:blip r:embed="rId72"/>
            </p:blipFill>
            <p:spPr>
              <a:xfrm>
                <a:off x="7967345" y="3985895"/>
                <a:ext cx="2857500" cy="16192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2128520" y="5391150"/>
              <a:ext cx="1104900" cy="90170"/>
            </p14:xfrm>
          </p:contentPart>
        </mc:Choice>
        <mc:Fallback xmlns="">
          <p:pic>
            <p:nvPicPr>
              <p:cNvPr id="40" name="墨迹 39"/>
            </p:nvPicPr>
            <p:blipFill>
              <a:blip r:embed="rId74"/>
            </p:blipFill>
            <p:spPr>
              <a:xfrm>
                <a:off x="2128520" y="5391150"/>
                <a:ext cx="1104900" cy="9017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2042795" y="5109845"/>
              <a:ext cx="252730" cy="357505"/>
            </p14:xfrm>
          </p:contentPart>
        </mc:Choice>
        <mc:Fallback xmlns="">
          <p:pic>
            <p:nvPicPr>
              <p:cNvPr id="41" name="墨迹 40"/>
            </p:nvPicPr>
            <p:blipFill>
              <a:blip r:embed="rId76"/>
            </p:blipFill>
            <p:spPr>
              <a:xfrm>
                <a:off x="2042795" y="5109845"/>
                <a:ext cx="252730" cy="35750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5424170" y="4805045"/>
              <a:ext cx="95250" cy="152400"/>
            </p14:xfrm>
          </p:contentPart>
        </mc:Choice>
        <mc:Fallback xmlns="">
          <p:pic>
            <p:nvPicPr>
              <p:cNvPr id="42" name="墨迹 41"/>
            </p:nvPicPr>
            <p:blipFill>
              <a:blip r:embed="rId78"/>
            </p:blipFill>
            <p:spPr>
              <a:xfrm>
                <a:off x="5424170" y="4805045"/>
                <a:ext cx="95250" cy="15240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5414645" y="4972050"/>
              <a:ext cx="95250" cy="194945"/>
            </p14:xfrm>
          </p:contentPart>
        </mc:Choice>
        <mc:Fallback xmlns="">
          <p:pic>
            <p:nvPicPr>
              <p:cNvPr id="43" name="墨迹 42"/>
            </p:nvPicPr>
            <p:blipFill>
              <a:blip r:embed="rId80"/>
            </p:blipFill>
            <p:spPr>
              <a:xfrm>
                <a:off x="5414645" y="4972050"/>
                <a:ext cx="95250" cy="19494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5591175" y="4862195"/>
              <a:ext cx="142875" cy="180975"/>
            </p14:xfrm>
          </p:contentPart>
        </mc:Choice>
        <mc:Fallback xmlns="">
          <p:pic>
            <p:nvPicPr>
              <p:cNvPr id="44" name="墨迹 43"/>
            </p:nvPicPr>
            <p:blipFill>
              <a:blip r:embed="rId82"/>
            </p:blipFill>
            <p:spPr>
              <a:xfrm>
                <a:off x="5591175" y="4862195"/>
                <a:ext cx="142875" cy="18097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5595620" y="4867275"/>
              <a:ext cx="138430" cy="156845"/>
            </p14:xfrm>
          </p:contentPart>
        </mc:Choice>
        <mc:Fallback xmlns="">
          <p:pic>
            <p:nvPicPr>
              <p:cNvPr id="45" name="墨迹 44"/>
            </p:nvPicPr>
            <p:blipFill>
              <a:blip r:embed="rId84"/>
            </p:blipFill>
            <p:spPr>
              <a:xfrm>
                <a:off x="5595620" y="4867275"/>
                <a:ext cx="138430" cy="15684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5810250" y="4953000"/>
              <a:ext cx="38100" cy="66675"/>
            </p14:xfrm>
          </p:contentPart>
        </mc:Choice>
        <mc:Fallback xmlns="">
          <p:pic>
            <p:nvPicPr>
              <p:cNvPr id="46" name="墨迹 45"/>
            </p:nvPicPr>
            <p:blipFill>
              <a:blip r:embed="rId86"/>
            </p:blipFill>
            <p:spPr>
              <a:xfrm>
                <a:off x="5810250" y="4953000"/>
                <a:ext cx="38100" cy="6667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5948045" y="4824095"/>
              <a:ext cx="133350" cy="14605"/>
            </p14:xfrm>
          </p:contentPart>
        </mc:Choice>
        <mc:Fallback xmlns="">
          <p:pic>
            <p:nvPicPr>
              <p:cNvPr id="47" name="墨迹 46"/>
            </p:nvPicPr>
            <p:blipFill>
              <a:blip r:embed="rId88"/>
            </p:blipFill>
            <p:spPr>
              <a:xfrm>
                <a:off x="5948045" y="4824095"/>
                <a:ext cx="133350" cy="1460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6043295" y="4824095"/>
              <a:ext cx="33655" cy="171450"/>
            </p14:xfrm>
          </p:contentPart>
        </mc:Choice>
        <mc:Fallback xmlns="">
          <p:pic>
            <p:nvPicPr>
              <p:cNvPr id="48" name="墨迹 47"/>
            </p:nvPicPr>
            <p:blipFill>
              <a:blip r:embed="rId90"/>
            </p:blipFill>
            <p:spPr>
              <a:xfrm>
                <a:off x="6043295" y="4824095"/>
                <a:ext cx="33655" cy="1714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6162675" y="4662170"/>
              <a:ext cx="142875" cy="381000"/>
            </p14:xfrm>
          </p:contentPart>
        </mc:Choice>
        <mc:Fallback xmlns="">
          <p:pic>
            <p:nvPicPr>
              <p:cNvPr id="49" name="墨迹 48"/>
            </p:nvPicPr>
            <p:blipFill>
              <a:blip r:embed="rId92"/>
            </p:blipFill>
            <p:spPr>
              <a:xfrm>
                <a:off x="6162675" y="4662170"/>
                <a:ext cx="142875" cy="38100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5481320" y="5147945"/>
              <a:ext cx="995680" cy="85725"/>
            </p14:xfrm>
          </p:contentPart>
        </mc:Choice>
        <mc:Fallback xmlns="">
          <p:pic>
            <p:nvPicPr>
              <p:cNvPr id="50" name="墨迹 49"/>
            </p:nvPicPr>
            <p:blipFill>
              <a:blip r:embed="rId94"/>
            </p:blipFill>
            <p:spPr>
              <a:xfrm>
                <a:off x="5481320" y="5147945"/>
                <a:ext cx="995680" cy="85725"/>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1395095" y="5767070"/>
              <a:ext cx="571500" cy="33655"/>
            </p14:xfrm>
          </p:contentPart>
        </mc:Choice>
        <mc:Fallback xmlns="">
          <p:pic>
            <p:nvPicPr>
              <p:cNvPr id="51" name="墨迹 50"/>
            </p:nvPicPr>
            <p:blipFill>
              <a:blip r:embed="rId96"/>
            </p:blipFill>
            <p:spPr>
              <a:xfrm>
                <a:off x="1395095" y="5767070"/>
                <a:ext cx="571500" cy="3365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2118995" y="5776595"/>
              <a:ext cx="228600" cy="9525"/>
            </p14:xfrm>
          </p:contentPart>
        </mc:Choice>
        <mc:Fallback xmlns="">
          <p:pic>
            <p:nvPicPr>
              <p:cNvPr id="52" name="墨迹 51"/>
            </p:nvPicPr>
            <p:blipFill>
              <a:blip r:embed="rId98"/>
            </p:blipFill>
            <p:spPr>
              <a:xfrm>
                <a:off x="2118995" y="5776595"/>
                <a:ext cx="228600" cy="952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7315200" y="5700395"/>
              <a:ext cx="3338195" cy="90805"/>
            </p14:xfrm>
          </p:contentPart>
        </mc:Choice>
        <mc:Fallback xmlns="">
          <p:pic>
            <p:nvPicPr>
              <p:cNvPr id="53" name="墨迹 52"/>
            </p:nvPicPr>
            <p:blipFill>
              <a:blip r:embed="rId100"/>
            </p:blipFill>
            <p:spPr>
              <a:xfrm>
                <a:off x="7315200" y="5700395"/>
                <a:ext cx="3338195" cy="9080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1390650" y="6024245"/>
              <a:ext cx="1214120" cy="95250"/>
            </p14:xfrm>
          </p:contentPart>
        </mc:Choice>
        <mc:Fallback xmlns="">
          <p:pic>
            <p:nvPicPr>
              <p:cNvPr id="54" name="墨迹 53"/>
            </p:nvPicPr>
            <p:blipFill>
              <a:blip r:embed="rId102"/>
            </p:blipFill>
            <p:spPr>
              <a:xfrm>
                <a:off x="1390650" y="6024245"/>
                <a:ext cx="1214120" cy="952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1671320" y="6057900"/>
              <a:ext cx="904875" cy="57150"/>
            </p14:xfrm>
          </p:contentPart>
        </mc:Choice>
        <mc:Fallback xmlns="">
          <p:pic>
            <p:nvPicPr>
              <p:cNvPr id="55" name="墨迹 54"/>
            </p:nvPicPr>
            <p:blipFill>
              <a:blip r:embed="rId104"/>
            </p:blipFill>
            <p:spPr>
              <a:xfrm>
                <a:off x="1671320" y="6057900"/>
                <a:ext cx="904875" cy="571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3233420" y="6105525"/>
              <a:ext cx="257175" cy="61595"/>
            </p14:xfrm>
          </p:contentPart>
        </mc:Choice>
        <mc:Fallback xmlns="">
          <p:pic>
            <p:nvPicPr>
              <p:cNvPr id="56" name="墨迹 55"/>
            </p:nvPicPr>
            <p:blipFill>
              <a:blip r:embed="rId106"/>
            </p:blipFill>
            <p:spPr>
              <a:xfrm>
                <a:off x="3233420" y="6105525"/>
                <a:ext cx="257175" cy="6159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3738245" y="6138545"/>
              <a:ext cx="561975" cy="33655"/>
            </p14:xfrm>
          </p:contentPart>
        </mc:Choice>
        <mc:Fallback xmlns="">
          <p:pic>
            <p:nvPicPr>
              <p:cNvPr id="57" name="墨迹 56"/>
            </p:nvPicPr>
            <p:blipFill>
              <a:blip r:embed="rId108"/>
            </p:blipFill>
            <p:spPr>
              <a:xfrm>
                <a:off x="3738245" y="6138545"/>
                <a:ext cx="561975" cy="3365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4457700" y="6086475"/>
              <a:ext cx="280670" cy="9525"/>
            </p14:xfrm>
          </p:contentPart>
        </mc:Choice>
        <mc:Fallback xmlns="">
          <p:pic>
            <p:nvPicPr>
              <p:cNvPr id="58" name="墨迹 57"/>
            </p:nvPicPr>
            <p:blipFill>
              <a:blip r:embed="rId110"/>
            </p:blipFill>
            <p:spPr>
              <a:xfrm>
                <a:off x="4457700" y="6086475"/>
                <a:ext cx="280670" cy="9525"/>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4957445" y="6062345"/>
              <a:ext cx="2152650" cy="123825"/>
            </p14:xfrm>
          </p:contentPart>
        </mc:Choice>
        <mc:Fallback xmlns="">
          <p:pic>
            <p:nvPicPr>
              <p:cNvPr id="59" name="墨迹 58"/>
            </p:nvPicPr>
            <p:blipFill>
              <a:blip r:embed="rId112"/>
            </p:blipFill>
            <p:spPr>
              <a:xfrm>
                <a:off x="4957445" y="6062345"/>
                <a:ext cx="2152650" cy="123825"/>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4947920" y="6067425"/>
              <a:ext cx="167005" cy="104775"/>
            </p14:xfrm>
          </p:contentPart>
        </mc:Choice>
        <mc:Fallback xmlns="">
          <p:pic>
            <p:nvPicPr>
              <p:cNvPr id="60" name="墨迹 59"/>
            </p:nvPicPr>
            <p:blipFill>
              <a:blip r:embed="rId114"/>
            </p:blipFill>
            <p:spPr>
              <a:xfrm>
                <a:off x="4947920" y="6067425"/>
                <a:ext cx="167005" cy="10477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5309870" y="6076950"/>
              <a:ext cx="104775" cy="80645"/>
            </p14:xfrm>
          </p:contentPart>
        </mc:Choice>
        <mc:Fallback xmlns="">
          <p:pic>
            <p:nvPicPr>
              <p:cNvPr id="61" name="墨迹 60"/>
            </p:nvPicPr>
            <p:blipFill>
              <a:blip r:embed="rId116"/>
            </p:blipFill>
            <p:spPr>
              <a:xfrm>
                <a:off x="5309870" y="6076950"/>
                <a:ext cx="104775" cy="8064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5667375" y="6096000"/>
              <a:ext cx="76200" cy="76200"/>
            </p14:xfrm>
          </p:contentPart>
        </mc:Choice>
        <mc:Fallback xmlns="">
          <p:pic>
            <p:nvPicPr>
              <p:cNvPr id="62" name="墨迹 61"/>
            </p:nvPicPr>
            <p:blipFill>
              <a:blip r:embed="rId118"/>
            </p:blipFill>
            <p:spPr>
              <a:xfrm>
                <a:off x="5667375" y="6096000"/>
                <a:ext cx="76200" cy="7620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6176645" y="6038850"/>
              <a:ext cx="119380" cy="90170"/>
            </p14:xfrm>
          </p:contentPart>
        </mc:Choice>
        <mc:Fallback xmlns="">
          <p:pic>
            <p:nvPicPr>
              <p:cNvPr id="63" name="墨迹 62"/>
            </p:nvPicPr>
            <p:blipFill>
              <a:blip r:embed="rId120"/>
            </p:blipFill>
            <p:spPr>
              <a:xfrm>
                <a:off x="6176645" y="6038850"/>
                <a:ext cx="119380" cy="9017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6719570" y="6119495"/>
              <a:ext cx="57150" cy="9525"/>
            </p14:xfrm>
          </p:contentPart>
        </mc:Choice>
        <mc:Fallback xmlns="">
          <p:pic>
            <p:nvPicPr>
              <p:cNvPr id="64" name="墨迹 63"/>
            </p:nvPicPr>
            <p:blipFill>
              <a:blip r:embed="rId122"/>
            </p:blipFill>
            <p:spPr>
              <a:xfrm>
                <a:off x="6719570" y="6119495"/>
                <a:ext cx="57150" cy="9525"/>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5657850" y="6148070"/>
              <a:ext cx="171450" cy="114300"/>
            </p14:xfrm>
          </p:contentPart>
        </mc:Choice>
        <mc:Fallback xmlns="">
          <p:pic>
            <p:nvPicPr>
              <p:cNvPr id="65" name="墨迹 64"/>
            </p:nvPicPr>
            <p:blipFill>
              <a:blip r:embed="rId124"/>
            </p:blipFill>
            <p:spPr>
              <a:xfrm>
                <a:off x="5657850" y="6148070"/>
                <a:ext cx="171450" cy="11430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6886575" y="6115050"/>
              <a:ext cx="13970" cy="360"/>
            </p14:xfrm>
          </p:contentPart>
        </mc:Choice>
        <mc:Fallback xmlns="">
          <p:pic>
            <p:nvPicPr>
              <p:cNvPr id="66" name="墨迹 65"/>
            </p:nvPicPr>
            <p:blipFill>
              <a:blip r:embed="rId126"/>
            </p:blipFill>
            <p:spPr>
              <a:xfrm>
                <a:off x="6886575" y="6115050"/>
                <a:ext cx="13970" cy="36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6734175" y="6048375"/>
              <a:ext cx="147320" cy="142875"/>
            </p14:xfrm>
          </p:contentPart>
        </mc:Choice>
        <mc:Fallback xmlns="">
          <p:pic>
            <p:nvPicPr>
              <p:cNvPr id="67" name="墨迹 66"/>
            </p:nvPicPr>
            <p:blipFill>
              <a:blip r:embed="rId128"/>
            </p:blipFill>
            <p:spPr>
              <a:xfrm>
                <a:off x="6734175" y="6048375"/>
                <a:ext cx="147320" cy="142875"/>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5553075" y="5810250"/>
              <a:ext cx="152400" cy="323850"/>
            </p14:xfrm>
          </p:contentPart>
        </mc:Choice>
        <mc:Fallback xmlns="">
          <p:pic>
            <p:nvPicPr>
              <p:cNvPr id="68" name="墨迹 67"/>
            </p:nvPicPr>
            <p:blipFill>
              <a:blip r:embed="rId130"/>
            </p:blipFill>
            <p:spPr>
              <a:xfrm>
                <a:off x="5553075" y="5810250"/>
                <a:ext cx="152400" cy="3238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6105525" y="6100445"/>
              <a:ext cx="137795" cy="109855"/>
            </p14:xfrm>
          </p:contentPart>
        </mc:Choice>
        <mc:Fallback xmlns="">
          <p:pic>
            <p:nvPicPr>
              <p:cNvPr id="69" name="墨迹 68"/>
            </p:nvPicPr>
            <p:blipFill>
              <a:blip r:embed="rId132"/>
            </p:blipFill>
            <p:spPr>
              <a:xfrm>
                <a:off x="6105525" y="6100445"/>
                <a:ext cx="137795" cy="109855"/>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6795770" y="6119495"/>
              <a:ext cx="186055" cy="104775"/>
            </p14:xfrm>
          </p:contentPart>
        </mc:Choice>
        <mc:Fallback xmlns="">
          <p:pic>
            <p:nvPicPr>
              <p:cNvPr id="70" name="墨迹 69"/>
            </p:nvPicPr>
            <p:blipFill>
              <a:blip r:embed="rId134"/>
            </p:blipFill>
            <p:spPr>
              <a:xfrm>
                <a:off x="6795770" y="6119495"/>
                <a:ext cx="186055" cy="104775"/>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5715000" y="6338570"/>
              <a:ext cx="118745" cy="104775"/>
            </p14:xfrm>
          </p:contentPart>
        </mc:Choice>
        <mc:Fallback xmlns="">
          <p:pic>
            <p:nvPicPr>
              <p:cNvPr id="71" name="墨迹 70"/>
            </p:nvPicPr>
            <p:blipFill>
              <a:blip r:embed="rId136"/>
            </p:blipFill>
            <p:spPr>
              <a:xfrm>
                <a:off x="5715000" y="6338570"/>
                <a:ext cx="118745" cy="104775"/>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6176645" y="6296025"/>
              <a:ext cx="90805" cy="85725"/>
            </p14:xfrm>
          </p:contentPart>
        </mc:Choice>
        <mc:Fallback xmlns="">
          <p:pic>
            <p:nvPicPr>
              <p:cNvPr id="72" name="墨迹 71"/>
            </p:nvPicPr>
            <p:blipFill>
              <a:blip r:embed="rId138"/>
            </p:blipFill>
            <p:spPr>
              <a:xfrm>
                <a:off x="6176645" y="6296025"/>
                <a:ext cx="90805" cy="85725"/>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73" name="墨迹 72"/>
              <p14:cNvContentPartPr/>
              <p14:nvPr/>
            </p14:nvContentPartPr>
            <p14:xfrm>
              <a:off x="6619875" y="6195695"/>
              <a:ext cx="495300" cy="66675"/>
            </p14:xfrm>
          </p:contentPart>
        </mc:Choice>
        <mc:Fallback xmlns="">
          <p:pic>
            <p:nvPicPr>
              <p:cNvPr id="73" name="墨迹 72"/>
            </p:nvPicPr>
            <p:blipFill>
              <a:blip r:embed="rId140"/>
            </p:blipFill>
            <p:spPr>
              <a:xfrm>
                <a:off x="6619875" y="6195695"/>
                <a:ext cx="495300" cy="6667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74" name="墨迹 73"/>
              <p14:cNvContentPartPr/>
              <p14:nvPr/>
            </p14:nvContentPartPr>
            <p14:xfrm>
              <a:off x="4829175" y="6315075"/>
              <a:ext cx="2557145" cy="99695"/>
            </p14:xfrm>
          </p:contentPart>
        </mc:Choice>
        <mc:Fallback xmlns="">
          <p:pic>
            <p:nvPicPr>
              <p:cNvPr id="74" name="墨迹 73"/>
            </p:nvPicPr>
            <p:blipFill>
              <a:blip r:embed="rId142"/>
            </p:blipFill>
            <p:spPr>
              <a:xfrm>
                <a:off x="4829175" y="6315075"/>
                <a:ext cx="2557145" cy="99695"/>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75" name="墨迹 74"/>
              <p14:cNvContentPartPr/>
              <p14:nvPr/>
            </p14:nvContentPartPr>
            <p14:xfrm>
              <a:off x="4467225" y="6124575"/>
              <a:ext cx="366395" cy="52070"/>
            </p14:xfrm>
          </p:contentPart>
        </mc:Choice>
        <mc:Fallback xmlns="">
          <p:pic>
            <p:nvPicPr>
              <p:cNvPr id="75" name="墨迹 74"/>
            </p:nvPicPr>
            <p:blipFill>
              <a:blip r:embed="rId144"/>
            </p:blipFill>
            <p:spPr>
              <a:xfrm>
                <a:off x="4467225" y="6124575"/>
                <a:ext cx="366395" cy="52070"/>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76" name="墨迹 75"/>
              <p14:cNvContentPartPr/>
              <p14:nvPr/>
            </p14:nvContentPartPr>
            <p14:xfrm>
              <a:off x="7357745" y="6115050"/>
              <a:ext cx="790575" cy="28575"/>
            </p14:xfrm>
          </p:contentPart>
        </mc:Choice>
        <mc:Fallback xmlns="">
          <p:pic>
            <p:nvPicPr>
              <p:cNvPr id="76" name="墨迹 75"/>
            </p:nvPicPr>
            <p:blipFill>
              <a:blip r:embed="rId146"/>
            </p:blipFill>
            <p:spPr>
              <a:xfrm>
                <a:off x="7357745" y="6115050"/>
                <a:ext cx="790575" cy="28575"/>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77" name="墨迹 76"/>
              <p14:cNvContentPartPr/>
              <p14:nvPr/>
            </p14:nvContentPartPr>
            <p14:xfrm>
              <a:off x="7338695" y="6138545"/>
              <a:ext cx="942975" cy="57150"/>
            </p14:xfrm>
          </p:contentPart>
        </mc:Choice>
        <mc:Fallback xmlns="">
          <p:pic>
            <p:nvPicPr>
              <p:cNvPr id="77" name="墨迹 76"/>
            </p:nvPicPr>
            <p:blipFill>
              <a:blip r:embed="rId148"/>
            </p:blipFill>
            <p:spPr>
              <a:xfrm>
                <a:off x="7338695" y="6138545"/>
                <a:ext cx="942975" cy="57150"/>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78" name="墨迹 77"/>
              <p14:cNvContentPartPr/>
              <p14:nvPr/>
            </p14:nvContentPartPr>
            <p14:xfrm>
              <a:off x="8005445" y="6076950"/>
              <a:ext cx="309880" cy="28575"/>
            </p14:xfrm>
          </p:contentPart>
        </mc:Choice>
        <mc:Fallback xmlns="">
          <p:pic>
            <p:nvPicPr>
              <p:cNvPr id="78" name="墨迹 77"/>
            </p:nvPicPr>
            <p:blipFill>
              <a:blip r:embed="rId150"/>
            </p:blipFill>
            <p:spPr>
              <a:xfrm>
                <a:off x="8005445" y="6076950"/>
                <a:ext cx="309880" cy="28575"/>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79" name="墨迹 78"/>
              <p14:cNvContentPartPr/>
              <p14:nvPr/>
            </p14:nvContentPartPr>
            <p14:xfrm>
              <a:off x="9010650" y="5943600"/>
              <a:ext cx="185420" cy="390525"/>
            </p14:xfrm>
          </p:contentPart>
        </mc:Choice>
        <mc:Fallback xmlns="">
          <p:pic>
            <p:nvPicPr>
              <p:cNvPr id="79" name="墨迹 78"/>
            </p:nvPicPr>
            <p:blipFill>
              <a:blip r:embed="rId152"/>
            </p:blipFill>
            <p:spPr>
              <a:xfrm>
                <a:off x="9010650" y="5943600"/>
                <a:ext cx="185420" cy="390525"/>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0" name="墨迹 79"/>
              <p14:cNvContentPartPr/>
              <p14:nvPr/>
            </p14:nvContentPartPr>
            <p14:xfrm>
              <a:off x="9253220" y="6010275"/>
              <a:ext cx="147955" cy="180975"/>
            </p14:xfrm>
          </p:contentPart>
        </mc:Choice>
        <mc:Fallback xmlns="">
          <p:pic>
            <p:nvPicPr>
              <p:cNvPr id="80" name="墨迹 79"/>
            </p:nvPicPr>
            <p:blipFill>
              <a:blip r:embed="rId154"/>
            </p:blipFill>
            <p:spPr>
              <a:xfrm>
                <a:off x="9253220" y="6010275"/>
                <a:ext cx="147955" cy="180975"/>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1" name="墨迹 80"/>
              <p14:cNvContentPartPr/>
              <p14:nvPr/>
            </p14:nvContentPartPr>
            <p14:xfrm>
              <a:off x="9258300" y="5938520"/>
              <a:ext cx="123825" cy="186055"/>
            </p14:xfrm>
          </p:contentPart>
        </mc:Choice>
        <mc:Fallback xmlns="">
          <p:pic>
            <p:nvPicPr>
              <p:cNvPr id="81" name="墨迹 80"/>
            </p:nvPicPr>
            <p:blipFill>
              <a:blip r:embed="rId156"/>
            </p:blipFill>
            <p:spPr>
              <a:xfrm>
                <a:off x="9258300" y="5938520"/>
                <a:ext cx="123825" cy="186055"/>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82" name="墨迹 81"/>
              <p14:cNvContentPartPr/>
              <p14:nvPr/>
            </p14:nvContentPartPr>
            <p14:xfrm>
              <a:off x="9486900" y="6033770"/>
              <a:ext cx="23495" cy="66675"/>
            </p14:xfrm>
          </p:contentPart>
        </mc:Choice>
        <mc:Fallback xmlns="">
          <p:pic>
            <p:nvPicPr>
              <p:cNvPr id="82" name="墨迹 81"/>
            </p:nvPicPr>
            <p:blipFill>
              <a:blip r:embed="rId158"/>
            </p:blipFill>
            <p:spPr>
              <a:xfrm>
                <a:off x="9486900" y="6033770"/>
                <a:ext cx="23495" cy="66675"/>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83" name="墨迹 82"/>
              <p14:cNvContentPartPr/>
              <p14:nvPr/>
            </p14:nvContentPartPr>
            <p14:xfrm>
              <a:off x="9577070" y="5919470"/>
              <a:ext cx="114300" cy="43180"/>
            </p14:xfrm>
          </p:contentPart>
        </mc:Choice>
        <mc:Fallback xmlns="">
          <p:pic>
            <p:nvPicPr>
              <p:cNvPr id="83" name="墨迹 82"/>
            </p:nvPicPr>
            <p:blipFill>
              <a:blip r:embed="rId160"/>
            </p:blipFill>
            <p:spPr>
              <a:xfrm>
                <a:off x="9577070" y="5919470"/>
                <a:ext cx="114300" cy="43180"/>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84" name="墨迹 83"/>
              <p14:cNvContentPartPr/>
              <p14:nvPr/>
            </p14:nvContentPartPr>
            <p14:xfrm>
              <a:off x="9696450" y="5934075"/>
              <a:ext cx="23495" cy="137795"/>
            </p14:xfrm>
          </p:contentPart>
        </mc:Choice>
        <mc:Fallback xmlns="">
          <p:pic>
            <p:nvPicPr>
              <p:cNvPr id="84" name="墨迹 83"/>
            </p:nvPicPr>
            <p:blipFill>
              <a:blip r:embed="rId162"/>
            </p:blipFill>
            <p:spPr>
              <a:xfrm>
                <a:off x="9696450" y="5934075"/>
                <a:ext cx="23495" cy="137795"/>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85" name="墨迹 84"/>
              <p14:cNvContentPartPr/>
              <p14:nvPr/>
            </p14:nvContentPartPr>
            <p14:xfrm>
              <a:off x="9843770" y="5795645"/>
              <a:ext cx="119380" cy="400050"/>
            </p14:xfrm>
          </p:contentPart>
        </mc:Choice>
        <mc:Fallback xmlns="">
          <p:pic>
            <p:nvPicPr>
              <p:cNvPr id="85" name="墨迹 84"/>
            </p:nvPicPr>
            <p:blipFill>
              <a:blip r:embed="rId164"/>
            </p:blipFill>
            <p:spPr>
              <a:xfrm>
                <a:off x="9843770" y="5795645"/>
                <a:ext cx="119380" cy="400050"/>
              </a:xfrm>
              <a:prstGeom prst="rect"/>
            </p:spPr>
          </p:pic>
        </mc:Fallback>
      </mc:AlternateContent>
    </p:spTree>
    <p:custDataLst>
      <p:tags r:id="rId16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Manifold</a:t>
            </a:r>
            <a:endParaRPr lang="en-US" altLang="zh-CN"/>
          </a:p>
        </p:txBody>
      </p:sp>
      <p:sp>
        <p:nvSpPr>
          <p:cNvPr id="3" name="内容占位符 2"/>
          <p:cNvSpPr>
            <a:spLocks noGrp="1"/>
          </p:cNvSpPr>
          <p:nvPr>
            <p:ph idx="1"/>
          </p:nvPr>
        </p:nvSpPr>
        <p:spPr/>
        <p:txBody>
          <a:bodyPr>
            <a:normAutofit/>
          </a:bodyPr>
          <a:p>
            <a:r>
              <a:rPr lang="en-US" altLang="zh-CN" b="1"/>
              <a:t>Homeomorphism:</a:t>
            </a:r>
            <a:endParaRPr lang="en-US" altLang="zh-CN" b="1"/>
          </a:p>
          <a:p>
            <a:r>
              <a:rPr lang="en-US" altLang="zh-CN"/>
              <a:t>A function </a:t>
            </a:r>
            <a:r>
              <a:rPr lang="en-US" altLang="zh-CN" i="1">
                <a:latin typeface="Times New Roman" panose="02020603050405020304" charset="0"/>
                <a:cs typeface="Times New Roman" panose="02020603050405020304" charset="0"/>
              </a:rPr>
              <a:t>f</a:t>
            </a:r>
            <a:r>
              <a:rPr lang="en-US" altLang="zh-CN">
                <a:latin typeface="Times New Roman" panose="02020603050405020304" charset="0"/>
                <a:cs typeface="Times New Roman" panose="02020603050405020304" charset="0"/>
              </a:rPr>
              <a:t>: X→Y </a:t>
            </a:r>
            <a:r>
              <a:rPr lang="en-US" altLang="zh-CN"/>
              <a:t>between two topological spaces is a </a:t>
            </a:r>
            <a:r>
              <a:rPr lang="en-US" altLang="zh-CN" b="1"/>
              <a:t>homeomorphism </a:t>
            </a:r>
            <a:r>
              <a:rPr lang="en-US" altLang="zh-CN"/>
              <a:t>if it has the following properties:</a:t>
            </a:r>
            <a:endParaRPr lang="en-US" altLang="zh-CN"/>
          </a:p>
          <a:p>
            <a:pPr lvl="1"/>
            <a:r>
              <a:rPr lang="en-US" altLang="zh-CN" i="1">
                <a:latin typeface="Times New Roman" panose="02020603050405020304" charset="0"/>
                <a:cs typeface="Times New Roman" panose="02020603050405020304" charset="0"/>
              </a:rPr>
              <a:t>f</a:t>
            </a:r>
            <a:r>
              <a:rPr lang="en-US" altLang="zh-CN" i="1"/>
              <a:t> </a:t>
            </a:r>
            <a:r>
              <a:rPr lang="en-US" altLang="zh-CN"/>
              <a:t>is a bijection (each points in Y have a preimage in X </a:t>
            </a:r>
            <a:r>
              <a:rPr lang="en-US" altLang="zh-CN" b="1"/>
              <a:t>AND</a:t>
            </a:r>
            <a:r>
              <a:rPr lang="en-US" altLang="zh-CN"/>
              <a:t> preimages are different with each other).</a:t>
            </a:r>
            <a:endParaRPr lang="en-US" altLang="zh-CN"/>
          </a:p>
          <a:p>
            <a:pPr lvl="1"/>
            <a:r>
              <a:rPr lang="en-US" altLang="zh-CN" i="1">
                <a:latin typeface="Times New Roman" panose="02020603050405020304" charset="0"/>
                <a:cs typeface="Times New Roman" panose="02020603050405020304" charset="0"/>
              </a:rPr>
              <a:t>f</a:t>
            </a:r>
            <a:r>
              <a:rPr lang="en-US" altLang="zh-CN"/>
              <a:t> is continuous.</a:t>
            </a:r>
            <a:endParaRPr lang="en-US" altLang="zh-CN"/>
          </a:p>
          <a:p>
            <a:pPr lvl="1"/>
            <a:r>
              <a:rPr lang="en-US" altLang="zh-CN" i="1">
                <a:latin typeface="Times New Roman" panose="02020603050405020304" charset="0"/>
                <a:cs typeface="Times New Roman" panose="02020603050405020304" charset="0"/>
              </a:rPr>
              <a:t>f</a:t>
            </a:r>
            <a:r>
              <a:rPr lang="en-US" altLang="zh-CN" baseline="30000">
                <a:latin typeface="Times New Roman" panose="02020603050405020304" charset="0"/>
                <a:cs typeface="Times New Roman" panose="02020603050405020304" charset="0"/>
              </a:rPr>
              <a:t>-1</a:t>
            </a:r>
            <a:r>
              <a:rPr lang="en-US" altLang="zh-CN" baseline="30000"/>
              <a:t> </a:t>
            </a:r>
            <a:r>
              <a:rPr lang="en-US" altLang="zh-CN"/>
              <a:t>is continuous.</a:t>
            </a:r>
            <a:endParaRPr lang="en-US" altLang="zh-CN"/>
          </a:p>
          <a:p>
            <a:pPr lvl="0"/>
            <a:r>
              <a:rPr lang="en-US" altLang="zh-CN"/>
              <a:t>If this function can be found, then X and Y are </a:t>
            </a:r>
            <a:r>
              <a:rPr lang="en-US" altLang="zh-CN" b="1"/>
              <a:t>homeomorphic.</a:t>
            </a:r>
            <a:endParaRPr lang="en-US" altLang="zh-CN" b="1"/>
          </a:p>
          <a:p>
            <a:pPr lvl="0"/>
            <a:endParaRPr lang="en-US" altLang="zh-CN" b="1"/>
          </a:p>
        </p:txBody>
      </p:sp>
      <p:pic>
        <p:nvPicPr>
          <p:cNvPr id="100" name="图片 99"/>
          <p:cNvPicPr/>
          <p:nvPr>
            <p:custDataLst>
              <p:tags r:id="rId1"/>
            </p:custDataLst>
          </p:nvPr>
        </p:nvPicPr>
        <p:blipFill>
          <a:blip r:embed="rId2"/>
          <a:stretch>
            <a:fillRect/>
          </a:stretch>
        </p:blipFill>
        <p:spPr>
          <a:xfrm>
            <a:off x="5039995" y="4835525"/>
            <a:ext cx="1763395" cy="1682750"/>
          </a:xfrm>
          <a:prstGeom prst="rect">
            <a:avLst/>
          </a:prstGeom>
          <a:noFill/>
          <a:ln w="9525">
            <a:noFill/>
          </a:ln>
        </p:spPr>
      </p:pic>
      <p:pic>
        <p:nvPicPr>
          <p:cNvPr id="101" name="图片 100"/>
          <p:cNvPicPr/>
          <p:nvPr>
            <p:custDataLst>
              <p:tags r:id="rId3"/>
            </p:custDataLst>
          </p:nvPr>
        </p:nvPicPr>
        <p:blipFill>
          <a:blip r:embed="rId4"/>
          <a:stretch>
            <a:fillRect/>
          </a:stretch>
        </p:blipFill>
        <p:spPr>
          <a:xfrm>
            <a:off x="2727325" y="4836160"/>
            <a:ext cx="1830070" cy="1682115"/>
          </a:xfrm>
          <a:prstGeom prst="rect">
            <a:avLst/>
          </a:prstGeom>
          <a:noFill/>
          <a:ln w="9525">
            <a:noFill/>
          </a:ln>
        </p:spPr>
      </p:pic>
      <p:pic>
        <p:nvPicPr>
          <p:cNvPr id="102" name="图片 101"/>
          <p:cNvPicPr/>
          <p:nvPr>
            <p:custDataLst>
              <p:tags r:id="rId5"/>
            </p:custDataLst>
          </p:nvPr>
        </p:nvPicPr>
        <p:blipFill>
          <a:blip r:embed="rId6"/>
          <a:stretch>
            <a:fillRect/>
          </a:stretch>
        </p:blipFill>
        <p:spPr>
          <a:xfrm>
            <a:off x="7285990" y="4835525"/>
            <a:ext cx="1762760" cy="1682115"/>
          </a:xfrm>
          <a:prstGeom prst="rect">
            <a:avLst/>
          </a:prstGeom>
          <a:noFill/>
          <a:ln w="9525">
            <a:noFill/>
          </a:ln>
        </p:spPr>
      </p:pic>
      <p:sp>
        <p:nvSpPr>
          <p:cNvPr id="11" name="文本框 10"/>
          <p:cNvSpPr txBox="1"/>
          <p:nvPr/>
        </p:nvSpPr>
        <p:spPr>
          <a:xfrm>
            <a:off x="2318385" y="6452235"/>
            <a:ext cx="2721610" cy="368300"/>
          </a:xfrm>
          <a:prstGeom prst="rect">
            <a:avLst/>
          </a:prstGeom>
          <a:noFill/>
        </p:spPr>
        <p:txBody>
          <a:bodyPr wrap="square" rtlCol="0">
            <a:spAutoFit/>
          </a:bodyPr>
          <a:p>
            <a:pPr algn="ctr"/>
            <a:r>
              <a:rPr lang="en-US" altLang="zh-CN"/>
              <a:t>one-to-one/injection</a:t>
            </a:r>
            <a:endParaRPr lang="en-US" altLang="zh-CN"/>
          </a:p>
        </p:txBody>
      </p:sp>
      <p:sp>
        <p:nvSpPr>
          <p:cNvPr id="12" name="文本框 11"/>
          <p:cNvSpPr txBox="1"/>
          <p:nvPr/>
        </p:nvSpPr>
        <p:spPr>
          <a:xfrm>
            <a:off x="7358380" y="6517640"/>
            <a:ext cx="1566545" cy="368300"/>
          </a:xfrm>
          <a:prstGeom prst="rect">
            <a:avLst/>
          </a:prstGeom>
          <a:noFill/>
        </p:spPr>
        <p:txBody>
          <a:bodyPr wrap="square" rtlCol="0">
            <a:spAutoFit/>
          </a:bodyPr>
          <a:p>
            <a:pPr algn="ctr"/>
            <a:r>
              <a:rPr lang="en-US" altLang="zh-CN"/>
              <a:t>bijection</a:t>
            </a:r>
            <a:endParaRPr lang="en-US" altLang="zh-CN"/>
          </a:p>
        </p:txBody>
      </p:sp>
      <p:sp>
        <p:nvSpPr>
          <p:cNvPr id="13" name="文本框 12"/>
          <p:cNvSpPr txBox="1"/>
          <p:nvPr/>
        </p:nvSpPr>
        <p:spPr>
          <a:xfrm>
            <a:off x="5078095" y="6489700"/>
            <a:ext cx="1764665" cy="368300"/>
          </a:xfrm>
          <a:prstGeom prst="rect">
            <a:avLst/>
          </a:prstGeom>
          <a:noFill/>
        </p:spPr>
        <p:txBody>
          <a:bodyPr wrap="square" rtlCol="0">
            <a:spAutoFit/>
          </a:bodyPr>
          <a:p>
            <a:pPr algn="ctr"/>
            <a:r>
              <a:rPr lang="en-US" altLang="zh-CN"/>
              <a:t>onto/surjection</a:t>
            </a:r>
            <a:endParaRPr lang="en-US" altLang="zh-CN"/>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Manifold</a:t>
            </a:r>
            <a:endParaRPr lang="en-US" altLang="zh-CN"/>
          </a:p>
        </p:txBody>
      </p:sp>
      <p:sp>
        <p:nvSpPr>
          <p:cNvPr id="3" name="内容占位符 2"/>
          <p:cNvSpPr>
            <a:spLocks noGrp="1"/>
          </p:cNvSpPr>
          <p:nvPr>
            <p:ph idx="1"/>
          </p:nvPr>
        </p:nvSpPr>
        <p:spPr/>
        <p:txBody>
          <a:bodyPr>
            <a:normAutofit/>
          </a:bodyPr>
          <a:p>
            <a:r>
              <a:rPr lang="en-US" altLang="zh-CN" b="1"/>
              <a:t>Open set:</a:t>
            </a:r>
            <a:endParaRPr lang="en-US" altLang="zh-CN" b="1"/>
          </a:p>
          <a:p>
            <a:pPr lvl="1"/>
            <a:r>
              <a:rPr lang="en-US" altLang="zh-CN"/>
              <a:t>Each point in this set is neighborhood point, in other words, each point is inside the set (not on the boundary).</a:t>
            </a:r>
            <a:endParaRPr lang="en-US" altLang="zh-CN"/>
          </a:p>
          <a:p>
            <a:pPr lvl="0"/>
            <a:r>
              <a:rPr lang="en-US" altLang="zh-CN" b="1"/>
              <a:t>Examples:</a:t>
            </a:r>
            <a:endParaRPr lang="en-US" altLang="zh-CN" b="1"/>
          </a:p>
          <a:p>
            <a:pPr lvl="1"/>
            <a:r>
              <a:rPr lang="en-US" altLang="zh-CN"/>
              <a:t>(a, b) is an open set, [a, b], (a, b], [a, b) are not.</a:t>
            </a:r>
            <a:endParaRPr lang="en-US" altLang="zh-CN"/>
          </a:p>
          <a:p>
            <a:pPr lvl="1"/>
            <a:r>
              <a:rPr lang="en-US" altLang="zh-CN"/>
              <a:t>{(x, y) | x^2 + y^2 &lt; 1} is an open set, </a:t>
            </a:r>
            <a:r>
              <a:rPr lang="en-US" altLang="zh-CN">
                <a:sym typeface="+mn-ea"/>
              </a:rPr>
              <a:t>{(x, y) | x^2 + y^2 &lt;= 1} is not.</a:t>
            </a:r>
            <a:endParaRPr lang="en-US" altLang="zh-CN">
              <a:sym typeface="+mn-ea"/>
            </a:endParaRPr>
          </a:p>
          <a:p>
            <a:pPr lvl="0"/>
            <a:endParaRPr lang="en-US" altLang="zh-CN" b="1"/>
          </a:p>
          <a:p>
            <a:pPr lvl="1"/>
            <a:endParaRPr lang="en-US" altLang="zh-CN" b="1"/>
          </a:p>
          <a:p>
            <a:pPr lvl="1"/>
            <a:endParaRPr lang="en-US" altLang="zh-CN" b="1"/>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Morse functions</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p>
                <a:r>
                  <a:rPr lang="en-US" altLang="zh-CN"/>
                  <a:t>Morse function is a type of function defined on a manifold M. </a:t>
                </a:r>
                <a:endParaRPr lang="en-US" altLang="zh-CN"/>
              </a:p>
              <a:p>
                <a:r>
                  <a:rPr lang="en-US" altLang="zh-CN"/>
                  <a:t>Critical points: For an arbitrary M, take a local coordinate of a point, and calculate its partial derivatives, if </a:t>
                </a:r>
                <a:r>
                  <a:rPr lang="en-US" altLang="zh-CN" b="1"/>
                  <a:t>0, then it is critical point.</a:t>
                </a:r>
                <a:endParaRPr lang="en-US" altLang="zh-CN" b="1"/>
              </a:p>
              <a:p>
                <a:r>
                  <a:rPr lang="en-US" altLang="zh-CN"/>
                  <a:t>In 2D case, there are 3 types of critical points: max, min, saddle.</a:t>
                </a:r>
                <a:endParaRPr lang="en-US" altLang="zh-CN"/>
              </a:p>
              <a:p>
                <a:r>
                  <a:rPr lang="en-US" altLang="zh-CN" u="sng"/>
                  <a:t>In this paper, the </a:t>
                </a:r>
                <a:r>
                  <a:rPr lang="en-US" altLang="zh-CN" b="1" u="sng"/>
                  <a:t>morse function</a:t>
                </a:r>
                <a:r>
                  <a:rPr lang="en-US" altLang="zh-CN" u="sng"/>
                  <a:t> is a </a:t>
                </a:r>
                <a:r>
                  <a:rPr lang="en-US" altLang="zh-CN" b="1" u="sng"/>
                  <a:t>real valued function</a:t>
                </a:r>
                <a:r>
                  <a:rPr lang="en-US" altLang="zh-CN" u="sng"/>
                  <a:t> defined on a 2D </a:t>
                </a:r>
                <a:r>
                  <a:rPr lang="en-US" altLang="zh-CN" b="1" u="sng"/>
                  <a:t>compact manifold</a:t>
                </a:r>
                <a:r>
                  <a:rPr lang="en-US" altLang="zh-CN" u="sng"/>
                  <a:t> </a:t>
                </a:r>
                <a:r>
                  <a:rPr lang="en-US" altLang="zh-CN" b="1" u="sng">
                    <a:solidFill>
                      <a:srgbClr val="FF0000"/>
                    </a:solidFill>
                  </a:rPr>
                  <a:t>without boundary (not sure but from the paper)</a:t>
                </a:r>
                <a:r>
                  <a:rPr lang="en-US" altLang="zh-CN" u="sng"/>
                  <a:t> </a:t>
                </a:r>
                <a:r>
                  <a:rPr lang="en-US" altLang="zh-CN" b="1" u="sng"/>
                  <a:t>following the rule</a:t>
                </a:r>
                <a:r>
                  <a:rPr lang="en-US" altLang="zh-CN" u="sng"/>
                  <a:t>: All of the critical points P of it have non-singular Hessian matrix (Det(H</a:t>
                </a:r>
                <a:r>
                  <a:rPr lang="en-US" altLang="zh-CN" u="sng" baseline="-25000"/>
                  <a:t>P</a:t>
                </a:r>
                <a:r>
                  <a:rPr lang="en-US" altLang="zh-CN" u="sng"/>
                  <a:t>) ≠ 0) and have pairwise different function values. </a:t>
                </a:r>
                <a:r>
                  <a:rPr lang="en-US" altLang="zh-CN" b="1" u="sng"/>
                  <a:t>When Det(H</a:t>
                </a:r>
                <a:r>
                  <a:rPr lang="en-US" altLang="zh-CN" b="1" u="sng" baseline="-25000"/>
                  <a:t>p</a:t>
                </a:r>
                <a:r>
                  <a:rPr lang="en-US" altLang="zh-CN" b="1" u="sng"/>
                  <a:t>)=0, we call this a degenerated case.</a:t>
                </a:r>
                <a:endParaRPr lang="en-US" altLang="zh-CN" b="1" u="sng"/>
              </a:p>
              <a:p>
                <a:r>
                  <a:rPr lang="zh-CN" altLang="en-US" b="1"/>
                  <a:t>Morse Lemma</a:t>
                </a:r>
                <a:r>
                  <a:rPr lang="en-US" altLang="zh-CN"/>
                  <a:t>:  It is possible to construct a local coordinate system such that </a:t>
                </a:r>
                <a14:m>
                  <m:oMath xmlns:m="http://schemas.openxmlformats.org/officeDocument/2006/math">
                    <m:r>
                      <a:rPr lang="en-US" altLang="zh-CN" i="1">
                        <a:latin typeface="Cambria Math" panose="02040503050406030204" charset="0"/>
                        <a:cs typeface="Cambria Math" panose="02040503050406030204" charset="0"/>
                      </a:rPr>
                      <m:t>𝑓</m:t>
                    </m:r>
                  </m:oMath>
                </a14:m>
                <a:r>
                  <a:rPr lang="en-US" altLang="zh-CN"/>
                  <a:t> has the form </a:t>
                </a:r>
                <a14:m>
                  <m:oMath xmlns:m="http://schemas.openxmlformats.org/officeDocument/2006/math">
                    <m:r>
                      <a:rPr lang="en-US" altLang="zh-CN" i="1">
                        <a:latin typeface="Cambria Math" panose="02040503050406030204" charset="0"/>
                        <a:cs typeface="Cambria Math" panose="02040503050406030204" charset="0"/>
                      </a:rPr>
                      <m:t>𝑓</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1</m:t>
                    </m:r>
                    <m:r>
                      <a:rPr lang="en-US" altLang="zh-CN" i="1" baseline="30000">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baseline="-25000">
                        <a:latin typeface="Cambria Math" panose="02040503050406030204" charset="0"/>
                        <a:cs typeface="Cambria Math" panose="02040503050406030204" charset="0"/>
                      </a:rPr>
                      <m:t>2</m:t>
                    </m:r>
                    <m:r>
                      <a:rPr lang="en-US" altLang="zh-CN" i="1" baseline="30000">
                        <a:latin typeface="Cambria Math" panose="02040503050406030204" charset="0"/>
                        <a:cs typeface="Cambria Math" panose="02040503050406030204" charset="0"/>
                      </a:rPr>
                      <m:t>2</m:t>
                    </m:r>
                  </m:oMath>
                </a14:m>
                <a:r>
                  <a:rPr lang="en-US" altLang="zh-CN"/>
                  <a:t> </a:t>
                </a:r>
                <a:r>
                  <a:rPr lang="en-US" altLang="zh-CN"/>
                  <a:t>in a neighborhood of a non-degenerate critical point.</a:t>
                </a:r>
                <a:endParaRPr lang="en-US" altLang="zh-CN"/>
              </a:p>
              <a:p>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1" t="-1" r="3" b="12"/>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1076325" y="2305050"/>
              <a:ext cx="1400175" cy="166370"/>
            </p14:xfrm>
          </p:contentPart>
        </mc:Choice>
        <mc:Fallback xmlns="">
          <p:pic>
            <p:nvPicPr>
              <p:cNvPr id="4" name="墨迹 3"/>
            </p:nvPicPr>
            <p:blipFill>
              <a:blip r:embed="rId3"/>
            </p:blipFill>
            <p:spPr>
              <a:xfrm>
                <a:off x="1076325" y="2305050"/>
                <a:ext cx="1400175" cy="1663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1095375" y="2366645"/>
              <a:ext cx="1190625" cy="90805"/>
            </p14:xfrm>
          </p:contentPart>
        </mc:Choice>
        <mc:Fallback xmlns="">
          <p:pic>
            <p:nvPicPr>
              <p:cNvPr id="5" name="墨迹 4"/>
            </p:nvPicPr>
            <p:blipFill>
              <a:blip r:embed="rId5"/>
            </p:blipFill>
            <p:spPr>
              <a:xfrm>
                <a:off x="1095375" y="2366645"/>
                <a:ext cx="1190625" cy="9080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6024245" y="2509520"/>
              <a:ext cx="14605" cy="5080"/>
            </p14:xfrm>
          </p:contentPart>
        </mc:Choice>
        <mc:Fallback xmlns="">
          <p:pic>
            <p:nvPicPr>
              <p:cNvPr id="6" name="墨迹 5"/>
            </p:nvPicPr>
            <p:blipFill>
              <a:blip r:embed="rId7"/>
            </p:blipFill>
            <p:spPr>
              <a:xfrm>
                <a:off x="6024245" y="2509520"/>
                <a:ext cx="14605"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1009650" y="2795270"/>
              <a:ext cx="1866900" cy="100330"/>
            </p14:xfrm>
          </p:contentPart>
        </mc:Choice>
        <mc:Fallback xmlns="">
          <p:pic>
            <p:nvPicPr>
              <p:cNvPr id="7" name="墨迹 6"/>
            </p:nvPicPr>
            <p:blipFill>
              <a:blip r:embed="rId9"/>
            </p:blipFill>
            <p:spPr>
              <a:xfrm>
                <a:off x="1009650" y="2795270"/>
                <a:ext cx="1866900" cy="10033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3495675" y="2776220"/>
              <a:ext cx="118745" cy="109855"/>
            </p14:xfrm>
          </p:contentPart>
        </mc:Choice>
        <mc:Fallback xmlns="">
          <p:pic>
            <p:nvPicPr>
              <p:cNvPr id="8" name="墨迹 7"/>
            </p:nvPicPr>
            <p:blipFill>
              <a:blip r:embed="rId11"/>
            </p:blipFill>
            <p:spPr>
              <a:xfrm>
                <a:off x="3495675" y="2776220"/>
                <a:ext cx="118745" cy="10985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10072370" y="3181350"/>
              <a:ext cx="1152525" cy="600075"/>
            </p14:xfrm>
          </p:contentPart>
        </mc:Choice>
        <mc:Fallback xmlns="">
          <p:pic>
            <p:nvPicPr>
              <p:cNvPr id="9" name="墨迹 8"/>
            </p:nvPicPr>
            <p:blipFill>
              <a:blip r:embed="rId13"/>
            </p:blipFill>
            <p:spPr>
              <a:xfrm>
                <a:off x="10072370" y="3181350"/>
                <a:ext cx="1152525" cy="60007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10329545" y="3671570"/>
              <a:ext cx="805180" cy="62230"/>
            </p14:xfrm>
          </p:contentPart>
        </mc:Choice>
        <mc:Fallback xmlns="">
          <p:pic>
            <p:nvPicPr>
              <p:cNvPr id="10" name="墨迹 9"/>
            </p:nvPicPr>
            <p:blipFill>
              <a:blip r:embed="rId15"/>
            </p:blipFill>
            <p:spPr>
              <a:xfrm>
                <a:off x="10329545" y="3671570"/>
                <a:ext cx="805180" cy="6223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10158095" y="3771900"/>
              <a:ext cx="933450" cy="19050"/>
            </p14:xfrm>
          </p:contentPart>
        </mc:Choice>
        <mc:Fallback xmlns="">
          <p:pic>
            <p:nvPicPr>
              <p:cNvPr id="11" name="墨迹 10"/>
            </p:nvPicPr>
            <p:blipFill>
              <a:blip r:embed="rId17"/>
            </p:blipFill>
            <p:spPr>
              <a:xfrm>
                <a:off x="10158095" y="3771900"/>
                <a:ext cx="933450" cy="190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10363200" y="3709670"/>
              <a:ext cx="771525" cy="85725"/>
            </p14:xfrm>
          </p:contentPart>
        </mc:Choice>
        <mc:Fallback xmlns="">
          <p:pic>
            <p:nvPicPr>
              <p:cNvPr id="12" name="墨迹 11"/>
            </p:nvPicPr>
            <p:blipFill>
              <a:blip r:embed="rId19"/>
            </p:blipFill>
            <p:spPr>
              <a:xfrm>
                <a:off x="10363200" y="3709670"/>
                <a:ext cx="771525" cy="8572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2109470" y="3976370"/>
              <a:ext cx="2052955" cy="157480"/>
            </p14:xfrm>
          </p:contentPart>
        </mc:Choice>
        <mc:Fallback xmlns="">
          <p:pic>
            <p:nvPicPr>
              <p:cNvPr id="13" name="墨迹 12"/>
            </p:nvPicPr>
            <p:blipFill>
              <a:blip r:embed="rId21"/>
            </p:blipFill>
            <p:spPr>
              <a:xfrm>
                <a:off x="2109470" y="3976370"/>
                <a:ext cx="2052955" cy="15748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3928745" y="4004945"/>
              <a:ext cx="471805" cy="24130"/>
            </p14:xfrm>
          </p:contentPart>
        </mc:Choice>
        <mc:Fallback xmlns="">
          <p:pic>
            <p:nvPicPr>
              <p:cNvPr id="14" name="墨迹 13"/>
            </p:nvPicPr>
            <p:blipFill>
              <a:blip r:embed="rId23"/>
            </p:blipFill>
            <p:spPr>
              <a:xfrm>
                <a:off x="3928745" y="4004945"/>
                <a:ext cx="471805" cy="2413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10363200" y="3133725"/>
              <a:ext cx="109220" cy="228600"/>
            </p14:xfrm>
          </p:contentPart>
        </mc:Choice>
        <mc:Fallback xmlns="">
          <p:pic>
            <p:nvPicPr>
              <p:cNvPr id="15" name="墨迹 14"/>
            </p:nvPicPr>
            <p:blipFill>
              <a:blip r:embed="rId25"/>
            </p:blipFill>
            <p:spPr>
              <a:xfrm>
                <a:off x="10363200" y="3133725"/>
                <a:ext cx="109220" cy="2286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10534650" y="3090545"/>
              <a:ext cx="118745" cy="266700"/>
            </p14:xfrm>
          </p:contentPart>
        </mc:Choice>
        <mc:Fallback xmlns="">
          <p:pic>
            <p:nvPicPr>
              <p:cNvPr id="16" name="墨迹 15"/>
            </p:nvPicPr>
            <p:blipFill>
              <a:blip r:embed="rId27"/>
            </p:blipFill>
            <p:spPr>
              <a:xfrm>
                <a:off x="10534650" y="3090545"/>
                <a:ext cx="118745" cy="26670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10405745" y="2943225"/>
              <a:ext cx="285750" cy="271145"/>
            </p14:xfrm>
          </p:contentPart>
        </mc:Choice>
        <mc:Fallback xmlns="">
          <p:pic>
            <p:nvPicPr>
              <p:cNvPr id="17" name="墨迹 16"/>
            </p:nvPicPr>
            <p:blipFill>
              <a:blip r:embed="rId29"/>
            </p:blipFill>
            <p:spPr>
              <a:xfrm>
                <a:off x="10405745" y="2943225"/>
                <a:ext cx="285750" cy="27114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2214245" y="4010025"/>
              <a:ext cx="2224405" cy="61595"/>
            </p14:xfrm>
          </p:contentPart>
        </mc:Choice>
        <mc:Fallback xmlns="">
          <p:pic>
            <p:nvPicPr>
              <p:cNvPr id="18" name="墨迹 17"/>
            </p:nvPicPr>
            <p:blipFill>
              <a:blip r:embed="rId31"/>
            </p:blipFill>
            <p:spPr>
              <a:xfrm>
                <a:off x="2214245" y="4010025"/>
                <a:ext cx="2224405" cy="6159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8319770" y="842645"/>
              <a:ext cx="114300" cy="142875"/>
            </p14:xfrm>
          </p:contentPart>
        </mc:Choice>
        <mc:Fallback xmlns="">
          <p:pic>
            <p:nvPicPr>
              <p:cNvPr id="19" name="墨迹 18"/>
            </p:nvPicPr>
            <p:blipFill>
              <a:blip r:embed="rId33"/>
            </p:blipFill>
            <p:spPr>
              <a:xfrm>
                <a:off x="8319770" y="842645"/>
                <a:ext cx="114300" cy="142875"/>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8129270" y="775970"/>
              <a:ext cx="676275" cy="395605"/>
            </p14:xfrm>
          </p:contentPart>
        </mc:Choice>
        <mc:Fallback xmlns="">
          <p:pic>
            <p:nvPicPr>
              <p:cNvPr id="20" name="墨迹 19"/>
            </p:nvPicPr>
            <p:blipFill>
              <a:blip r:embed="rId35"/>
            </p:blipFill>
            <p:spPr>
              <a:xfrm>
                <a:off x="8129270" y="775970"/>
                <a:ext cx="676275" cy="3956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8557895" y="771525"/>
              <a:ext cx="824230" cy="371475"/>
            </p14:xfrm>
          </p:contentPart>
        </mc:Choice>
        <mc:Fallback xmlns="">
          <p:pic>
            <p:nvPicPr>
              <p:cNvPr id="21" name="墨迹 20"/>
            </p:nvPicPr>
            <p:blipFill>
              <a:blip r:embed="rId37"/>
            </p:blipFill>
            <p:spPr>
              <a:xfrm>
                <a:off x="8557895" y="771525"/>
                <a:ext cx="824230" cy="371475"/>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8591550" y="1147445"/>
              <a:ext cx="290195" cy="14605"/>
            </p14:xfrm>
          </p:contentPart>
        </mc:Choice>
        <mc:Fallback xmlns="">
          <p:pic>
            <p:nvPicPr>
              <p:cNvPr id="22" name="墨迹 21"/>
            </p:nvPicPr>
            <p:blipFill>
              <a:blip r:embed="rId39"/>
            </p:blipFill>
            <p:spPr>
              <a:xfrm>
                <a:off x="8591550" y="1147445"/>
                <a:ext cx="290195" cy="146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8191500" y="747395"/>
              <a:ext cx="1095375" cy="438150"/>
            </p14:xfrm>
          </p:contentPart>
        </mc:Choice>
        <mc:Fallback xmlns="">
          <p:pic>
            <p:nvPicPr>
              <p:cNvPr id="23" name="墨迹 22"/>
            </p:nvPicPr>
            <p:blipFill>
              <a:blip r:embed="rId41"/>
            </p:blipFill>
            <p:spPr>
              <a:xfrm>
                <a:off x="8191500" y="747395"/>
                <a:ext cx="1095375" cy="43815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8810625" y="1409700"/>
              <a:ext cx="857250" cy="909320"/>
            </p14:xfrm>
          </p:contentPart>
        </mc:Choice>
        <mc:Fallback xmlns="">
          <p:pic>
            <p:nvPicPr>
              <p:cNvPr id="24" name="墨迹 23"/>
            </p:nvPicPr>
            <p:blipFill>
              <a:blip r:embed="rId43"/>
            </p:blipFill>
            <p:spPr>
              <a:xfrm>
                <a:off x="8810625" y="1409700"/>
                <a:ext cx="857250" cy="9093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5" name="墨迹 24"/>
              <p14:cNvContentPartPr/>
              <p14:nvPr/>
            </p14:nvContentPartPr>
            <p14:xfrm>
              <a:off x="9096375" y="1747520"/>
              <a:ext cx="233045" cy="266700"/>
            </p14:xfrm>
          </p:contentPart>
        </mc:Choice>
        <mc:Fallback xmlns="">
          <p:pic>
            <p:nvPicPr>
              <p:cNvPr id="25" name="墨迹 24"/>
            </p:nvPicPr>
            <p:blipFill>
              <a:blip r:embed="rId45"/>
            </p:blipFill>
            <p:spPr>
              <a:xfrm>
                <a:off x="9096375" y="1747520"/>
                <a:ext cx="233045" cy="2667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6" name="墨迹 25"/>
              <p14:cNvContentPartPr/>
              <p14:nvPr/>
            </p14:nvContentPartPr>
            <p14:xfrm>
              <a:off x="8891270" y="1633220"/>
              <a:ext cx="28575" cy="9525"/>
            </p14:xfrm>
          </p:contentPart>
        </mc:Choice>
        <mc:Fallback xmlns="">
          <p:pic>
            <p:nvPicPr>
              <p:cNvPr id="26" name="墨迹 25"/>
            </p:nvPicPr>
            <p:blipFill>
              <a:blip r:embed="rId47"/>
            </p:blipFill>
            <p:spPr>
              <a:xfrm>
                <a:off x="8891270" y="1633220"/>
                <a:ext cx="28575" cy="952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7" name="墨迹 26"/>
              <p14:cNvContentPartPr/>
              <p14:nvPr/>
            </p14:nvContentPartPr>
            <p14:xfrm>
              <a:off x="8881745" y="1614170"/>
              <a:ext cx="38100" cy="43180"/>
            </p14:xfrm>
          </p:contentPart>
        </mc:Choice>
        <mc:Fallback xmlns="">
          <p:pic>
            <p:nvPicPr>
              <p:cNvPr id="27" name="墨迹 26"/>
            </p:nvPicPr>
            <p:blipFill>
              <a:blip r:embed="rId49"/>
            </p:blipFill>
            <p:spPr>
              <a:xfrm>
                <a:off x="8881745" y="1614170"/>
                <a:ext cx="38100" cy="4318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8" name="墨迹 27"/>
              <p14:cNvContentPartPr/>
              <p14:nvPr/>
            </p14:nvContentPartPr>
            <p14:xfrm>
              <a:off x="6753225" y="1943100"/>
              <a:ext cx="1085850" cy="47625"/>
            </p14:xfrm>
          </p:contentPart>
        </mc:Choice>
        <mc:Fallback xmlns="">
          <p:pic>
            <p:nvPicPr>
              <p:cNvPr id="28" name="墨迹 27"/>
            </p:nvPicPr>
            <p:blipFill>
              <a:blip r:embed="rId51"/>
            </p:blipFill>
            <p:spPr>
              <a:xfrm>
                <a:off x="6753225" y="1943100"/>
                <a:ext cx="1085850" cy="4762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9" name="墨迹 28"/>
              <p14:cNvContentPartPr/>
              <p14:nvPr/>
            </p14:nvContentPartPr>
            <p14:xfrm>
              <a:off x="6791325" y="1971675"/>
              <a:ext cx="1090295" cy="109220"/>
            </p14:xfrm>
          </p:contentPart>
        </mc:Choice>
        <mc:Fallback xmlns="">
          <p:pic>
            <p:nvPicPr>
              <p:cNvPr id="29" name="墨迹 28"/>
            </p:nvPicPr>
            <p:blipFill>
              <a:blip r:embed="rId53"/>
            </p:blipFill>
            <p:spPr>
              <a:xfrm>
                <a:off x="6791325" y="1971675"/>
                <a:ext cx="1090295" cy="1092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0" name="墨迹 29"/>
              <p14:cNvContentPartPr/>
              <p14:nvPr/>
            </p14:nvContentPartPr>
            <p14:xfrm>
              <a:off x="10091420" y="2499995"/>
              <a:ext cx="43180" cy="400050"/>
            </p14:xfrm>
          </p:contentPart>
        </mc:Choice>
        <mc:Fallback xmlns="">
          <p:pic>
            <p:nvPicPr>
              <p:cNvPr id="30" name="墨迹 29"/>
            </p:nvPicPr>
            <p:blipFill>
              <a:blip r:embed="rId55"/>
            </p:blipFill>
            <p:spPr>
              <a:xfrm>
                <a:off x="10091420" y="2499995"/>
                <a:ext cx="43180" cy="40005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1" name="墨迹 30"/>
              <p14:cNvContentPartPr/>
              <p14:nvPr/>
            </p14:nvContentPartPr>
            <p14:xfrm>
              <a:off x="9948545" y="2638425"/>
              <a:ext cx="257175" cy="57150"/>
            </p14:xfrm>
          </p:contentPart>
        </mc:Choice>
        <mc:Fallback xmlns="">
          <p:pic>
            <p:nvPicPr>
              <p:cNvPr id="31" name="墨迹 30"/>
            </p:nvPicPr>
            <p:blipFill>
              <a:blip r:embed="rId57"/>
            </p:blipFill>
            <p:spPr>
              <a:xfrm>
                <a:off x="9948545" y="2638425"/>
                <a:ext cx="257175" cy="5715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2" name="墨迹 31"/>
              <p14:cNvContentPartPr/>
              <p14:nvPr/>
            </p14:nvContentPartPr>
            <p14:xfrm>
              <a:off x="10220325" y="2590800"/>
              <a:ext cx="19050" cy="156845"/>
            </p14:xfrm>
          </p:contentPart>
        </mc:Choice>
        <mc:Fallback xmlns="">
          <p:pic>
            <p:nvPicPr>
              <p:cNvPr id="32" name="墨迹 31"/>
            </p:nvPicPr>
            <p:blipFill>
              <a:blip r:embed="rId59"/>
            </p:blipFill>
            <p:spPr>
              <a:xfrm>
                <a:off x="10220325" y="2590800"/>
                <a:ext cx="19050" cy="15684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3" name="墨迹 32"/>
              <p14:cNvContentPartPr/>
              <p14:nvPr/>
            </p14:nvContentPartPr>
            <p14:xfrm>
              <a:off x="10220325" y="2490470"/>
              <a:ext cx="19050" cy="47625"/>
            </p14:xfrm>
          </p:contentPart>
        </mc:Choice>
        <mc:Fallback xmlns="">
          <p:pic>
            <p:nvPicPr>
              <p:cNvPr id="33" name="墨迹 32"/>
            </p:nvPicPr>
            <p:blipFill>
              <a:blip r:embed="rId61"/>
            </p:blipFill>
            <p:spPr>
              <a:xfrm>
                <a:off x="10220325" y="2490470"/>
                <a:ext cx="19050" cy="4762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4" name="墨迹 33"/>
              <p14:cNvContentPartPr/>
              <p14:nvPr/>
            </p14:nvContentPartPr>
            <p14:xfrm>
              <a:off x="10287000" y="2538095"/>
              <a:ext cx="85725" cy="200025"/>
            </p14:xfrm>
          </p:contentPart>
        </mc:Choice>
        <mc:Fallback xmlns="">
          <p:pic>
            <p:nvPicPr>
              <p:cNvPr id="34" name="墨迹 33"/>
            </p:nvPicPr>
            <p:blipFill>
              <a:blip r:embed="rId63"/>
            </p:blipFill>
            <p:spPr>
              <a:xfrm>
                <a:off x="10287000" y="2538095"/>
                <a:ext cx="85725" cy="20002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5" name="墨迹 34"/>
              <p14:cNvContentPartPr/>
              <p14:nvPr/>
            </p14:nvContentPartPr>
            <p14:xfrm>
              <a:off x="10410825" y="2628900"/>
              <a:ext cx="42545" cy="85725"/>
            </p14:xfrm>
          </p:contentPart>
        </mc:Choice>
        <mc:Fallback xmlns="">
          <p:pic>
            <p:nvPicPr>
              <p:cNvPr id="35" name="墨迹 34"/>
            </p:nvPicPr>
            <p:blipFill>
              <a:blip r:embed="rId65"/>
            </p:blipFill>
            <p:spPr>
              <a:xfrm>
                <a:off x="10410825" y="2628900"/>
                <a:ext cx="42545" cy="8572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6" name="墨迹 35"/>
              <p14:cNvContentPartPr/>
              <p14:nvPr/>
            </p14:nvContentPartPr>
            <p14:xfrm>
              <a:off x="10424795" y="2486025"/>
              <a:ext cx="19050" cy="33020"/>
            </p14:xfrm>
          </p:contentPart>
        </mc:Choice>
        <mc:Fallback xmlns="">
          <p:pic>
            <p:nvPicPr>
              <p:cNvPr id="36" name="墨迹 35"/>
            </p:nvPicPr>
            <p:blipFill>
              <a:blip r:embed="rId67"/>
            </p:blipFill>
            <p:spPr>
              <a:xfrm>
                <a:off x="10424795" y="2486025"/>
                <a:ext cx="19050"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7" name="墨迹 36"/>
              <p14:cNvContentPartPr/>
              <p14:nvPr/>
            </p14:nvContentPartPr>
            <p14:xfrm>
              <a:off x="10420350" y="2581275"/>
              <a:ext cx="114300" cy="19050"/>
            </p14:xfrm>
          </p:contentPart>
        </mc:Choice>
        <mc:Fallback xmlns="">
          <p:pic>
            <p:nvPicPr>
              <p:cNvPr id="37" name="墨迹 36"/>
            </p:nvPicPr>
            <p:blipFill>
              <a:blip r:embed="rId69"/>
            </p:blipFill>
            <p:spPr>
              <a:xfrm>
                <a:off x="10420350" y="2581275"/>
                <a:ext cx="114300" cy="1905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10510520" y="2543175"/>
              <a:ext cx="76200" cy="200025"/>
            </p14:xfrm>
          </p:contentPart>
        </mc:Choice>
        <mc:Fallback xmlns="">
          <p:pic>
            <p:nvPicPr>
              <p:cNvPr id="38" name="墨迹 37"/>
            </p:nvPicPr>
            <p:blipFill>
              <a:blip r:embed="rId71"/>
            </p:blipFill>
            <p:spPr>
              <a:xfrm>
                <a:off x="10510520" y="2543175"/>
                <a:ext cx="76200" cy="20002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10567670" y="2576195"/>
              <a:ext cx="128905" cy="114300"/>
            </p14:xfrm>
          </p:contentPart>
        </mc:Choice>
        <mc:Fallback xmlns="">
          <p:pic>
            <p:nvPicPr>
              <p:cNvPr id="39" name="墨迹 38"/>
            </p:nvPicPr>
            <p:blipFill>
              <a:blip r:embed="rId73"/>
            </p:blipFill>
            <p:spPr>
              <a:xfrm>
                <a:off x="10567670" y="2576195"/>
                <a:ext cx="128905" cy="11430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10796270" y="2519045"/>
              <a:ext cx="71755" cy="152400"/>
            </p14:xfrm>
          </p:contentPart>
        </mc:Choice>
        <mc:Fallback xmlns="">
          <p:pic>
            <p:nvPicPr>
              <p:cNvPr id="40" name="墨迹 39"/>
            </p:nvPicPr>
            <p:blipFill>
              <a:blip r:embed="rId75"/>
            </p:blipFill>
            <p:spPr>
              <a:xfrm>
                <a:off x="10796270" y="2519045"/>
                <a:ext cx="71755" cy="15240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1" name="墨迹 40"/>
              <p14:cNvContentPartPr/>
              <p14:nvPr/>
            </p14:nvContentPartPr>
            <p14:xfrm>
              <a:off x="10915650" y="2571750"/>
              <a:ext cx="104775" cy="85725"/>
            </p14:xfrm>
          </p:contentPart>
        </mc:Choice>
        <mc:Fallback xmlns="">
          <p:pic>
            <p:nvPicPr>
              <p:cNvPr id="41" name="墨迹 40"/>
            </p:nvPicPr>
            <p:blipFill>
              <a:blip r:embed="rId77"/>
            </p:blipFill>
            <p:spPr>
              <a:xfrm>
                <a:off x="10915650" y="2571750"/>
                <a:ext cx="104775" cy="8572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2" name="墨迹 41"/>
              <p14:cNvContentPartPr/>
              <p14:nvPr/>
            </p14:nvContentPartPr>
            <p14:xfrm>
              <a:off x="11039475" y="2557145"/>
              <a:ext cx="109220" cy="90805"/>
            </p14:xfrm>
          </p:contentPart>
        </mc:Choice>
        <mc:Fallback xmlns="">
          <p:pic>
            <p:nvPicPr>
              <p:cNvPr id="42" name="墨迹 41"/>
            </p:nvPicPr>
            <p:blipFill>
              <a:blip r:embed="rId79"/>
            </p:blipFill>
            <p:spPr>
              <a:xfrm>
                <a:off x="11039475" y="2557145"/>
                <a:ext cx="109220" cy="9080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3" name="墨迹 42"/>
              <p14:cNvContentPartPr/>
              <p14:nvPr/>
            </p14:nvContentPartPr>
            <p14:xfrm>
              <a:off x="10944225" y="2771775"/>
              <a:ext cx="47625" cy="66675"/>
            </p14:xfrm>
          </p:contentPart>
        </mc:Choice>
        <mc:Fallback xmlns="">
          <p:pic>
            <p:nvPicPr>
              <p:cNvPr id="43" name="墨迹 42"/>
            </p:nvPicPr>
            <p:blipFill>
              <a:blip r:embed="rId81"/>
            </p:blipFill>
            <p:spPr>
              <a:xfrm>
                <a:off x="10944225" y="2771775"/>
                <a:ext cx="47625" cy="66675"/>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4" name="墨迹 43"/>
              <p14:cNvContentPartPr/>
              <p14:nvPr/>
            </p14:nvContentPartPr>
            <p14:xfrm>
              <a:off x="11034395" y="2714625"/>
              <a:ext cx="33655" cy="228600"/>
            </p14:xfrm>
          </p:contentPart>
        </mc:Choice>
        <mc:Fallback xmlns="">
          <p:pic>
            <p:nvPicPr>
              <p:cNvPr id="44" name="墨迹 43"/>
            </p:nvPicPr>
            <p:blipFill>
              <a:blip r:embed="rId83"/>
            </p:blipFill>
            <p:spPr>
              <a:xfrm>
                <a:off x="11034395" y="2714625"/>
                <a:ext cx="33655" cy="22860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5" name="墨迹 44"/>
              <p14:cNvContentPartPr/>
              <p14:nvPr/>
            </p14:nvContentPartPr>
            <p14:xfrm>
              <a:off x="11001375" y="2814320"/>
              <a:ext cx="95250" cy="5080"/>
            </p14:xfrm>
          </p:contentPart>
        </mc:Choice>
        <mc:Fallback xmlns="">
          <p:pic>
            <p:nvPicPr>
              <p:cNvPr id="45" name="墨迹 44"/>
            </p:nvPicPr>
            <p:blipFill>
              <a:blip r:embed="rId85"/>
            </p:blipFill>
            <p:spPr>
              <a:xfrm>
                <a:off x="11001375" y="2814320"/>
                <a:ext cx="95250" cy="508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6" name="墨迹 45"/>
              <p14:cNvContentPartPr/>
              <p14:nvPr/>
            </p14:nvContentPartPr>
            <p14:xfrm>
              <a:off x="10887075" y="3000375"/>
              <a:ext cx="42545" cy="175895"/>
            </p14:xfrm>
          </p:contentPart>
        </mc:Choice>
        <mc:Fallback xmlns="">
          <p:pic>
            <p:nvPicPr>
              <p:cNvPr id="46" name="墨迹 45"/>
            </p:nvPicPr>
            <p:blipFill>
              <a:blip r:embed="rId87"/>
            </p:blipFill>
            <p:spPr>
              <a:xfrm>
                <a:off x="10887075" y="3000375"/>
                <a:ext cx="42545" cy="17589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7" name="墨迹 46"/>
              <p14:cNvContentPartPr/>
              <p14:nvPr/>
            </p14:nvContentPartPr>
            <p14:xfrm>
              <a:off x="11010900" y="3067050"/>
              <a:ext cx="61595" cy="76200"/>
            </p14:xfrm>
          </p:contentPart>
        </mc:Choice>
        <mc:Fallback xmlns="">
          <p:pic>
            <p:nvPicPr>
              <p:cNvPr id="47" name="墨迹 46"/>
            </p:nvPicPr>
            <p:blipFill>
              <a:blip r:embed="rId89"/>
            </p:blipFill>
            <p:spPr>
              <a:xfrm>
                <a:off x="11010900" y="3067050"/>
                <a:ext cx="61595" cy="7620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8" name="墨迹 47"/>
              <p14:cNvContentPartPr/>
              <p14:nvPr/>
            </p14:nvContentPartPr>
            <p14:xfrm>
              <a:off x="11087100" y="3067050"/>
              <a:ext cx="57150" cy="23495"/>
            </p14:xfrm>
          </p:contentPart>
        </mc:Choice>
        <mc:Fallback xmlns="">
          <p:pic>
            <p:nvPicPr>
              <p:cNvPr id="48" name="墨迹 47"/>
            </p:nvPicPr>
            <p:blipFill>
              <a:blip r:embed="rId91"/>
            </p:blipFill>
            <p:spPr>
              <a:xfrm>
                <a:off x="11087100" y="3067050"/>
                <a:ext cx="57150" cy="2349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9" name="墨迹 48"/>
              <p14:cNvContentPartPr/>
              <p14:nvPr/>
            </p14:nvContentPartPr>
            <p14:xfrm>
              <a:off x="11120120" y="3033395"/>
              <a:ext cx="52705" cy="128905"/>
            </p14:xfrm>
          </p:contentPart>
        </mc:Choice>
        <mc:Fallback xmlns="">
          <p:pic>
            <p:nvPicPr>
              <p:cNvPr id="49" name="墨迹 48"/>
            </p:nvPicPr>
            <p:blipFill>
              <a:blip r:embed="rId93"/>
            </p:blipFill>
            <p:spPr>
              <a:xfrm>
                <a:off x="11120120" y="3033395"/>
                <a:ext cx="52705" cy="12890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0" name="墨迹 49"/>
              <p14:cNvContentPartPr/>
              <p14:nvPr/>
            </p14:nvContentPartPr>
            <p14:xfrm>
              <a:off x="11201400" y="3033395"/>
              <a:ext cx="114300" cy="104775"/>
            </p14:xfrm>
          </p:contentPart>
        </mc:Choice>
        <mc:Fallback xmlns="">
          <p:pic>
            <p:nvPicPr>
              <p:cNvPr id="50" name="墨迹 49"/>
            </p:nvPicPr>
            <p:blipFill>
              <a:blip r:embed="rId95"/>
            </p:blipFill>
            <p:spPr>
              <a:xfrm>
                <a:off x="11201400" y="3033395"/>
                <a:ext cx="114300" cy="104775"/>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1" name="墨迹 50"/>
              <p14:cNvContentPartPr/>
              <p14:nvPr/>
            </p14:nvContentPartPr>
            <p14:xfrm>
              <a:off x="11310620" y="2943225"/>
              <a:ext cx="62230" cy="166370"/>
            </p14:xfrm>
          </p:contentPart>
        </mc:Choice>
        <mc:Fallback xmlns="">
          <p:pic>
            <p:nvPicPr>
              <p:cNvPr id="51" name="墨迹 50"/>
            </p:nvPicPr>
            <p:blipFill>
              <a:blip r:embed="rId97"/>
            </p:blipFill>
            <p:spPr>
              <a:xfrm>
                <a:off x="11310620" y="2943225"/>
                <a:ext cx="62230" cy="16637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2" name="墨迹 51"/>
              <p14:cNvContentPartPr/>
              <p14:nvPr/>
            </p14:nvContentPartPr>
            <p14:xfrm>
              <a:off x="11372850" y="3009900"/>
              <a:ext cx="128270" cy="90170"/>
            </p14:xfrm>
          </p:contentPart>
        </mc:Choice>
        <mc:Fallback xmlns="">
          <p:pic>
            <p:nvPicPr>
              <p:cNvPr id="52" name="墨迹 51"/>
            </p:nvPicPr>
            <p:blipFill>
              <a:blip r:embed="rId99"/>
            </p:blipFill>
            <p:spPr>
              <a:xfrm>
                <a:off x="11372850" y="3009900"/>
                <a:ext cx="128270" cy="9017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3" name="墨迹 52"/>
              <p14:cNvContentPartPr/>
              <p14:nvPr/>
            </p14:nvContentPartPr>
            <p14:xfrm>
              <a:off x="11482070" y="3109595"/>
              <a:ext cx="14605" cy="360"/>
            </p14:xfrm>
          </p:contentPart>
        </mc:Choice>
        <mc:Fallback xmlns="">
          <p:pic>
            <p:nvPicPr>
              <p:cNvPr id="53" name="墨迹 52"/>
            </p:nvPicPr>
            <p:blipFill>
              <a:blip r:embed="rId101"/>
            </p:blipFill>
            <p:spPr>
              <a:xfrm>
                <a:off x="11482070" y="3109595"/>
                <a:ext cx="14605" cy="36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4" name="墨迹 53"/>
              <p14:cNvContentPartPr/>
              <p14:nvPr/>
            </p14:nvContentPartPr>
            <p14:xfrm>
              <a:off x="1504950" y="5690870"/>
              <a:ext cx="2480945" cy="71755"/>
            </p14:xfrm>
          </p:contentPart>
        </mc:Choice>
        <mc:Fallback xmlns="">
          <p:pic>
            <p:nvPicPr>
              <p:cNvPr id="54" name="墨迹 53"/>
            </p:nvPicPr>
            <p:blipFill>
              <a:blip r:embed="rId103"/>
            </p:blipFill>
            <p:spPr>
              <a:xfrm>
                <a:off x="1504950" y="5690870"/>
                <a:ext cx="2480945" cy="7175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5" name="墨迹 54"/>
              <p14:cNvContentPartPr/>
              <p14:nvPr/>
            </p14:nvContentPartPr>
            <p14:xfrm>
              <a:off x="8186420" y="3995420"/>
              <a:ext cx="2114550" cy="95250"/>
            </p14:xfrm>
          </p:contentPart>
        </mc:Choice>
        <mc:Fallback xmlns="">
          <p:pic>
            <p:nvPicPr>
              <p:cNvPr id="55" name="墨迹 54"/>
            </p:nvPicPr>
            <p:blipFill>
              <a:blip r:embed="rId105"/>
            </p:blipFill>
            <p:spPr>
              <a:xfrm>
                <a:off x="8186420" y="3995420"/>
                <a:ext cx="2114550" cy="9525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6" name="墨迹 55"/>
              <p14:cNvContentPartPr/>
              <p14:nvPr/>
            </p14:nvContentPartPr>
            <p14:xfrm>
              <a:off x="928370" y="4600575"/>
              <a:ext cx="3876675" cy="342900"/>
            </p14:xfrm>
          </p:contentPart>
        </mc:Choice>
        <mc:Fallback xmlns="">
          <p:pic>
            <p:nvPicPr>
              <p:cNvPr id="56" name="墨迹 55"/>
            </p:nvPicPr>
            <p:blipFill>
              <a:blip r:embed="rId107"/>
            </p:blipFill>
            <p:spPr>
              <a:xfrm>
                <a:off x="928370" y="4600575"/>
                <a:ext cx="3876675" cy="34290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7" name="墨迹 56"/>
              <p14:cNvContentPartPr/>
              <p14:nvPr/>
            </p14:nvContentPartPr>
            <p14:xfrm>
              <a:off x="10091420" y="4366895"/>
              <a:ext cx="786130" cy="71755"/>
            </p14:xfrm>
          </p:contentPart>
        </mc:Choice>
        <mc:Fallback xmlns="">
          <p:pic>
            <p:nvPicPr>
              <p:cNvPr id="57" name="墨迹 56"/>
            </p:nvPicPr>
            <p:blipFill>
              <a:blip r:embed="rId109"/>
            </p:blipFill>
            <p:spPr>
              <a:xfrm>
                <a:off x="10091420" y="4366895"/>
                <a:ext cx="786130" cy="7175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8" name="墨迹 57"/>
              <p14:cNvContentPartPr/>
              <p14:nvPr/>
            </p14:nvContentPartPr>
            <p14:xfrm>
              <a:off x="10091420" y="4457700"/>
              <a:ext cx="624205" cy="42545"/>
            </p14:xfrm>
          </p:contentPart>
        </mc:Choice>
        <mc:Fallback xmlns="">
          <p:pic>
            <p:nvPicPr>
              <p:cNvPr id="58" name="墨迹 57"/>
            </p:nvPicPr>
            <p:blipFill>
              <a:blip r:embed="rId111"/>
            </p:blipFill>
            <p:spPr>
              <a:xfrm>
                <a:off x="10091420" y="4457700"/>
                <a:ext cx="624205" cy="4254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9" name="墨迹 58"/>
              <p14:cNvContentPartPr/>
              <p14:nvPr/>
            </p14:nvContentPartPr>
            <p14:xfrm>
              <a:off x="3905250" y="4824095"/>
              <a:ext cx="823595" cy="123825"/>
            </p14:xfrm>
          </p:contentPart>
        </mc:Choice>
        <mc:Fallback xmlns="">
          <p:pic>
            <p:nvPicPr>
              <p:cNvPr id="59" name="墨迹 58"/>
            </p:nvPicPr>
            <p:blipFill>
              <a:blip r:embed="rId113"/>
            </p:blipFill>
            <p:spPr>
              <a:xfrm>
                <a:off x="3905250" y="4824095"/>
                <a:ext cx="823595" cy="123825"/>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0" name="墨迹 59"/>
              <p14:cNvContentPartPr/>
              <p14:nvPr/>
            </p14:nvContentPartPr>
            <p14:xfrm>
              <a:off x="3995420" y="4829175"/>
              <a:ext cx="733425" cy="90170"/>
            </p14:xfrm>
          </p:contentPart>
        </mc:Choice>
        <mc:Fallback xmlns="">
          <p:pic>
            <p:nvPicPr>
              <p:cNvPr id="60" name="墨迹 59"/>
            </p:nvPicPr>
            <p:blipFill>
              <a:blip r:embed="rId115"/>
            </p:blipFill>
            <p:spPr>
              <a:xfrm>
                <a:off x="3995420" y="4829175"/>
                <a:ext cx="733425" cy="90170"/>
              </a:xfrm>
              <a:prstGeom prst="rect"/>
            </p:spPr>
          </p:pic>
        </mc:Fallback>
      </mc:AlternateContent>
    </p:spTree>
    <p:custDataLst>
      <p:tags r:id="rId11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Morse function</a:t>
            </a:r>
            <a:endParaRPr lang="en-US" altLang="zh-CN"/>
          </a:p>
        </p:txBody>
      </p:sp>
      <p:pic>
        <p:nvPicPr>
          <p:cNvPr id="4" name="内容占位符 3"/>
          <p:cNvPicPr>
            <a:picLocks noChangeAspect="1"/>
          </p:cNvPicPr>
          <p:nvPr>
            <p:ph idx="1"/>
          </p:nvPr>
        </p:nvPicPr>
        <p:blipFill>
          <a:blip r:embed="rId1"/>
          <a:stretch>
            <a:fillRect/>
          </a:stretch>
        </p:blipFill>
        <p:spPr>
          <a:xfrm>
            <a:off x="132080" y="2538095"/>
            <a:ext cx="2880000" cy="2509732"/>
          </a:xfrm>
          <a:prstGeom prst="rect">
            <a:avLst/>
          </a:prstGeom>
        </p:spPr>
      </p:pic>
      <p:sp>
        <p:nvSpPr>
          <p:cNvPr id="5" name="文本框 4"/>
          <p:cNvSpPr txBox="1"/>
          <p:nvPr/>
        </p:nvSpPr>
        <p:spPr>
          <a:xfrm>
            <a:off x="132080" y="5221605"/>
            <a:ext cx="2880000" cy="368300"/>
          </a:xfrm>
          <a:prstGeom prst="rect">
            <a:avLst/>
          </a:prstGeom>
          <a:noFill/>
        </p:spPr>
        <p:txBody>
          <a:bodyPr wrap="square" rtlCol="0">
            <a:spAutoFit/>
          </a:bodyPr>
          <a:p>
            <a:pPr algn="ctr"/>
            <a:r>
              <a:rPr lang="en-US" altLang="zh-CN" i="1">
                <a:latin typeface="Times New Roman" panose="02020603050405020304" charset="0"/>
                <a:cs typeface="Times New Roman" panose="02020603050405020304" charset="0"/>
              </a:rPr>
              <a:t>f</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a:latin typeface="Times New Roman" panose="02020603050405020304" charset="0"/>
                <a:cs typeface="Times New Roman" panose="02020603050405020304" charset="0"/>
              </a:rPr>
              <a:t>, x</a:t>
            </a:r>
            <a:r>
              <a:rPr lang="en-US" altLang="zh-CN" baseline="-25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baseline="30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2</a:t>
            </a:r>
            <a:r>
              <a:rPr lang="en-US" altLang="zh-CN" baseline="30000">
                <a:latin typeface="Times New Roman" panose="02020603050405020304" charset="0"/>
                <a:cs typeface="Times New Roman" panose="02020603050405020304" charset="0"/>
              </a:rPr>
              <a:t>2</a:t>
            </a:r>
            <a:endParaRPr lang="en-US" altLang="zh-CN" baseline="300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2"/>
          <a:stretch>
            <a:fillRect/>
          </a:stretch>
        </p:blipFill>
        <p:spPr>
          <a:xfrm>
            <a:off x="3162300" y="2538095"/>
            <a:ext cx="2880000" cy="2509648"/>
          </a:xfrm>
          <a:prstGeom prst="rect">
            <a:avLst/>
          </a:prstGeom>
        </p:spPr>
      </p:pic>
      <p:sp>
        <p:nvSpPr>
          <p:cNvPr id="7" name="文本框 6"/>
          <p:cNvSpPr txBox="1"/>
          <p:nvPr/>
        </p:nvSpPr>
        <p:spPr>
          <a:xfrm>
            <a:off x="3162300" y="5215890"/>
            <a:ext cx="2880000" cy="368300"/>
          </a:xfrm>
          <a:prstGeom prst="rect">
            <a:avLst/>
          </a:prstGeom>
          <a:noFill/>
        </p:spPr>
        <p:txBody>
          <a:bodyPr wrap="square" rtlCol="0">
            <a:spAutoFit/>
          </a:bodyPr>
          <a:p>
            <a:pPr algn="ctr"/>
            <a:r>
              <a:rPr lang="en-US" altLang="zh-CN" i="1">
                <a:latin typeface="Times New Roman" panose="02020603050405020304" charset="0"/>
                <a:cs typeface="Times New Roman" panose="02020603050405020304" charset="0"/>
              </a:rPr>
              <a:t>f</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a:latin typeface="Times New Roman" panose="02020603050405020304" charset="0"/>
                <a:cs typeface="Times New Roman" panose="02020603050405020304" charset="0"/>
              </a:rPr>
              <a:t>, x</a:t>
            </a:r>
            <a:r>
              <a:rPr lang="en-US" altLang="zh-CN" baseline="-25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baseline="30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2</a:t>
            </a:r>
            <a:r>
              <a:rPr lang="en-US" altLang="zh-CN" baseline="30000">
                <a:latin typeface="Times New Roman" panose="02020603050405020304" charset="0"/>
                <a:cs typeface="Times New Roman" panose="02020603050405020304" charset="0"/>
              </a:rPr>
              <a:t>2</a:t>
            </a:r>
            <a:endParaRPr lang="en-US" altLang="zh-CN" baseline="3000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3"/>
          <a:stretch>
            <a:fillRect/>
          </a:stretch>
        </p:blipFill>
        <p:spPr>
          <a:xfrm>
            <a:off x="6192520" y="2522220"/>
            <a:ext cx="2880000" cy="2508921"/>
          </a:xfrm>
          <a:prstGeom prst="rect">
            <a:avLst/>
          </a:prstGeom>
        </p:spPr>
      </p:pic>
      <p:sp>
        <p:nvSpPr>
          <p:cNvPr id="9" name="文本框 8"/>
          <p:cNvSpPr txBox="1"/>
          <p:nvPr/>
        </p:nvSpPr>
        <p:spPr>
          <a:xfrm>
            <a:off x="6192520" y="5215890"/>
            <a:ext cx="2880000" cy="368300"/>
          </a:xfrm>
          <a:prstGeom prst="rect">
            <a:avLst/>
          </a:prstGeom>
          <a:noFill/>
        </p:spPr>
        <p:txBody>
          <a:bodyPr wrap="square" rtlCol="0">
            <a:spAutoFit/>
          </a:bodyPr>
          <a:p>
            <a:pPr algn="ctr"/>
            <a:r>
              <a:rPr lang="en-US" altLang="zh-CN" i="1">
                <a:latin typeface="Times New Roman" panose="02020603050405020304" charset="0"/>
                <a:cs typeface="Times New Roman" panose="02020603050405020304" charset="0"/>
              </a:rPr>
              <a:t>f</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a:latin typeface="Times New Roman" panose="02020603050405020304" charset="0"/>
                <a:cs typeface="Times New Roman" panose="02020603050405020304" charset="0"/>
              </a:rPr>
              <a:t>, x</a:t>
            </a:r>
            <a:r>
              <a:rPr lang="en-US" altLang="zh-CN" baseline="-25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baseline="30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2</a:t>
            </a:r>
            <a:r>
              <a:rPr lang="en-US" altLang="zh-CN" baseline="30000">
                <a:latin typeface="Times New Roman" panose="02020603050405020304" charset="0"/>
                <a:cs typeface="Times New Roman" panose="02020603050405020304" charset="0"/>
              </a:rPr>
              <a:t>2</a:t>
            </a:r>
            <a:endParaRPr lang="en-US" altLang="zh-CN" baseline="300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4"/>
          <a:stretch>
            <a:fillRect/>
          </a:stretch>
        </p:blipFill>
        <p:spPr>
          <a:xfrm>
            <a:off x="9222740" y="2521585"/>
            <a:ext cx="2880000" cy="2509749"/>
          </a:xfrm>
          <a:prstGeom prst="rect">
            <a:avLst/>
          </a:prstGeom>
        </p:spPr>
      </p:pic>
      <p:sp>
        <p:nvSpPr>
          <p:cNvPr id="11" name="文本框 10"/>
          <p:cNvSpPr txBox="1"/>
          <p:nvPr/>
        </p:nvSpPr>
        <p:spPr>
          <a:xfrm>
            <a:off x="9222740" y="5199380"/>
            <a:ext cx="2880000" cy="368300"/>
          </a:xfrm>
          <a:prstGeom prst="rect">
            <a:avLst/>
          </a:prstGeom>
          <a:noFill/>
        </p:spPr>
        <p:txBody>
          <a:bodyPr wrap="square" rtlCol="0">
            <a:spAutoFit/>
          </a:bodyPr>
          <a:p>
            <a:pPr algn="ctr"/>
            <a:r>
              <a:rPr lang="en-US" altLang="zh-CN" i="1">
                <a:latin typeface="Times New Roman" panose="02020603050405020304" charset="0"/>
                <a:cs typeface="Times New Roman" panose="02020603050405020304" charset="0"/>
              </a:rPr>
              <a:t>f</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a:latin typeface="Times New Roman" panose="02020603050405020304" charset="0"/>
                <a:cs typeface="Times New Roman" panose="02020603050405020304" charset="0"/>
              </a:rPr>
              <a:t>, x</a:t>
            </a:r>
            <a:r>
              <a:rPr lang="en-US" altLang="zh-CN" baseline="-25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1</a:t>
            </a:r>
            <a:r>
              <a:rPr lang="en-US" altLang="zh-CN" baseline="30000">
                <a:latin typeface="Times New Roman" panose="02020603050405020304" charset="0"/>
                <a:cs typeface="Times New Roman" panose="02020603050405020304" charset="0"/>
              </a:rPr>
              <a:t>2</a:t>
            </a:r>
            <a:r>
              <a:rPr lang="en-US" altLang="zh-CN">
                <a:latin typeface="Times New Roman" panose="02020603050405020304" charset="0"/>
                <a:cs typeface="Times New Roman" panose="02020603050405020304" charset="0"/>
              </a:rPr>
              <a:t>-x</a:t>
            </a:r>
            <a:r>
              <a:rPr lang="en-US" altLang="zh-CN" baseline="-25000">
                <a:latin typeface="Times New Roman" panose="02020603050405020304" charset="0"/>
                <a:cs typeface="Times New Roman" panose="02020603050405020304" charset="0"/>
              </a:rPr>
              <a:t>2</a:t>
            </a:r>
            <a:r>
              <a:rPr lang="en-US" altLang="zh-CN" baseline="30000">
                <a:latin typeface="Times New Roman" panose="02020603050405020304" charset="0"/>
                <a:cs typeface="Times New Roman" panose="02020603050405020304" charset="0"/>
              </a:rPr>
              <a:t>2</a:t>
            </a:r>
            <a:endParaRPr lang="en-US" altLang="zh-CN" baseline="30000">
              <a:latin typeface="Times New Roman" panose="02020603050405020304" charset="0"/>
              <a:cs typeface="Times New Roman" panose="02020603050405020304" charset="0"/>
            </a:endParaRPr>
          </a:p>
        </p:txBody>
      </p:sp>
      <p:sp>
        <p:nvSpPr>
          <p:cNvPr id="13" name="文本框 12"/>
          <p:cNvSpPr txBox="1"/>
          <p:nvPr/>
        </p:nvSpPr>
        <p:spPr>
          <a:xfrm>
            <a:off x="325120" y="1598930"/>
            <a:ext cx="11542395" cy="645160"/>
          </a:xfrm>
          <a:prstGeom prst="rect">
            <a:avLst/>
          </a:prstGeom>
          <a:noFill/>
        </p:spPr>
        <p:txBody>
          <a:bodyPr wrap="square" rtlCol="0">
            <a:spAutoFit/>
          </a:bodyPr>
          <a:p>
            <a:r>
              <a:rPr lang="en-US" altLang="zh-CN"/>
              <a:t>Follow the Morse Lemma, the local representation of </a:t>
            </a:r>
            <a:r>
              <a:rPr lang="en-US" altLang="zh-CN" i="1">
                <a:latin typeface="Times New Roman" panose="02020603050405020304" charset="0"/>
                <a:cs typeface="Times New Roman" panose="02020603050405020304" charset="0"/>
              </a:rPr>
              <a:t>f</a:t>
            </a:r>
            <a:r>
              <a:rPr lang="en-US" altLang="zh-CN"/>
              <a:t> at the neighbourhood of non-degenerated critical points are shown below. </a:t>
            </a:r>
            <a:endParaRPr lang="en-US" altLang="zh-CN"/>
          </a:p>
        </p:txBody>
      </p:sp>
      <p:sp>
        <p:nvSpPr>
          <p:cNvPr id="16" name="文本框 15"/>
          <p:cNvSpPr txBox="1"/>
          <p:nvPr/>
        </p:nvSpPr>
        <p:spPr>
          <a:xfrm>
            <a:off x="248285" y="5979160"/>
            <a:ext cx="7157720" cy="368300"/>
          </a:xfrm>
          <a:prstGeom prst="rect">
            <a:avLst/>
          </a:prstGeom>
          <a:noFill/>
        </p:spPr>
        <p:txBody>
          <a:bodyPr wrap="square" rtlCol="0">
            <a:spAutoFit/>
          </a:bodyPr>
          <a:p>
            <a:r>
              <a:rPr lang="en-US" altLang="zh-CN" b="1"/>
              <a:t>critical index = the number of the “-” in the local representation</a:t>
            </a:r>
            <a:r>
              <a:rPr lang="en-US" altLang="zh-CN"/>
              <a:t> </a:t>
            </a:r>
            <a:endParaRPr lang="en-US" altLang="zh-CN"/>
          </a:p>
        </p:txBody>
      </p:sp>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709295" y="5605145"/>
              <a:ext cx="1710055" cy="109855"/>
            </p14:xfrm>
          </p:contentPart>
        </mc:Choice>
        <mc:Fallback xmlns="">
          <p:pic>
            <p:nvPicPr>
              <p:cNvPr id="3" name="墨迹 2"/>
            </p:nvPicPr>
            <p:blipFill>
              <a:blip r:embed="rId6"/>
            </p:blipFill>
            <p:spPr>
              <a:xfrm>
                <a:off x="709295" y="5605145"/>
                <a:ext cx="1710055" cy="10985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3781425" y="5629275"/>
              <a:ext cx="4781550" cy="85725"/>
            </p14:xfrm>
          </p:contentPart>
        </mc:Choice>
        <mc:Fallback xmlns="">
          <p:pic>
            <p:nvPicPr>
              <p:cNvPr id="12" name="墨迹 11"/>
            </p:nvPicPr>
            <p:blipFill>
              <a:blip r:embed="rId8"/>
            </p:blipFill>
            <p:spPr>
              <a:xfrm>
                <a:off x="3781425" y="5629275"/>
                <a:ext cx="4781550" cy="8572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1509395" y="5147945"/>
              <a:ext cx="833755" cy="595630"/>
            </p14:xfrm>
          </p:contentPart>
        </mc:Choice>
        <mc:Fallback xmlns="">
          <p:pic>
            <p:nvPicPr>
              <p:cNvPr id="14" name="墨迹 13"/>
            </p:nvPicPr>
            <p:blipFill>
              <a:blip r:embed="rId10"/>
            </p:blipFill>
            <p:spPr>
              <a:xfrm>
                <a:off x="1509395" y="5147945"/>
                <a:ext cx="833755" cy="5956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1933575" y="5643245"/>
              <a:ext cx="452120" cy="147955"/>
            </p14:xfrm>
          </p:contentPart>
        </mc:Choice>
        <mc:Fallback xmlns="">
          <p:pic>
            <p:nvPicPr>
              <p:cNvPr id="15" name="墨迹 14"/>
            </p:nvPicPr>
            <p:blipFill>
              <a:blip r:embed="rId12"/>
            </p:blipFill>
            <p:spPr>
              <a:xfrm>
                <a:off x="1933575" y="5643245"/>
                <a:ext cx="452120" cy="14795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墨迹 16"/>
              <p14:cNvContentPartPr/>
              <p14:nvPr/>
            </p14:nvContentPartPr>
            <p14:xfrm>
              <a:off x="1914525" y="5667375"/>
              <a:ext cx="404495" cy="76200"/>
            </p14:xfrm>
          </p:contentPart>
        </mc:Choice>
        <mc:Fallback xmlns="">
          <p:pic>
            <p:nvPicPr>
              <p:cNvPr id="17" name="墨迹 16"/>
            </p:nvPicPr>
            <p:blipFill>
              <a:blip r:embed="rId14"/>
            </p:blipFill>
            <p:spPr>
              <a:xfrm>
                <a:off x="1914525" y="5667375"/>
                <a:ext cx="404495" cy="762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墨迹 17"/>
              <p14:cNvContentPartPr/>
              <p14:nvPr/>
            </p14:nvContentPartPr>
            <p14:xfrm>
              <a:off x="1657350" y="4652645"/>
              <a:ext cx="57150" cy="447675"/>
            </p14:xfrm>
          </p:contentPart>
        </mc:Choice>
        <mc:Fallback xmlns="">
          <p:pic>
            <p:nvPicPr>
              <p:cNvPr id="18" name="墨迹 17"/>
            </p:nvPicPr>
            <p:blipFill>
              <a:blip r:embed="rId16"/>
            </p:blipFill>
            <p:spPr>
              <a:xfrm>
                <a:off x="1657350" y="4652645"/>
                <a:ext cx="57150" cy="44767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墨迹 18"/>
              <p14:cNvContentPartPr/>
              <p14:nvPr/>
            </p14:nvContentPartPr>
            <p14:xfrm>
              <a:off x="1609725" y="4876800"/>
              <a:ext cx="147320" cy="228600"/>
            </p14:xfrm>
          </p:contentPart>
        </mc:Choice>
        <mc:Fallback xmlns="">
          <p:pic>
            <p:nvPicPr>
              <p:cNvPr id="19" name="墨迹 18"/>
            </p:nvPicPr>
            <p:blipFill>
              <a:blip r:embed="rId18"/>
            </p:blipFill>
            <p:spPr>
              <a:xfrm>
                <a:off x="1609725" y="4876800"/>
                <a:ext cx="147320" cy="228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墨迹 19"/>
              <p14:cNvContentPartPr/>
              <p14:nvPr/>
            </p14:nvContentPartPr>
            <p14:xfrm>
              <a:off x="1638300" y="4657725"/>
              <a:ext cx="76200" cy="375920"/>
            </p14:xfrm>
          </p:contentPart>
        </mc:Choice>
        <mc:Fallback xmlns="">
          <p:pic>
            <p:nvPicPr>
              <p:cNvPr id="20" name="墨迹 19"/>
            </p:nvPicPr>
            <p:blipFill>
              <a:blip r:embed="rId20"/>
            </p:blipFill>
            <p:spPr>
              <a:xfrm>
                <a:off x="1638300" y="4657725"/>
                <a:ext cx="76200" cy="3759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墨迹 20"/>
              <p14:cNvContentPartPr/>
              <p14:nvPr/>
            </p14:nvContentPartPr>
            <p14:xfrm>
              <a:off x="1590675" y="4862195"/>
              <a:ext cx="185420" cy="233680"/>
            </p14:xfrm>
          </p:contentPart>
        </mc:Choice>
        <mc:Fallback xmlns="">
          <p:pic>
            <p:nvPicPr>
              <p:cNvPr id="21" name="墨迹 20"/>
            </p:nvPicPr>
            <p:blipFill>
              <a:blip r:embed="rId22"/>
            </p:blipFill>
            <p:spPr>
              <a:xfrm>
                <a:off x="1590675" y="4862195"/>
                <a:ext cx="185420" cy="2336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墨迹 21"/>
              <p14:cNvContentPartPr/>
              <p14:nvPr/>
            </p14:nvContentPartPr>
            <p14:xfrm>
              <a:off x="9900920" y="5671820"/>
              <a:ext cx="1605280" cy="157480"/>
            </p14:xfrm>
          </p:contentPart>
        </mc:Choice>
        <mc:Fallback xmlns="">
          <p:pic>
            <p:nvPicPr>
              <p:cNvPr id="22" name="墨迹 21"/>
            </p:nvPicPr>
            <p:blipFill>
              <a:blip r:embed="rId24"/>
            </p:blipFill>
            <p:spPr>
              <a:xfrm>
                <a:off x="9900920" y="5671820"/>
                <a:ext cx="1605280" cy="1574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墨迹 22"/>
              <p14:cNvContentPartPr/>
              <p14:nvPr/>
            </p14:nvContentPartPr>
            <p14:xfrm>
              <a:off x="10544175" y="3695700"/>
              <a:ext cx="28575" cy="419100"/>
            </p14:xfrm>
          </p:contentPart>
        </mc:Choice>
        <mc:Fallback xmlns="">
          <p:pic>
            <p:nvPicPr>
              <p:cNvPr id="23" name="墨迹 22"/>
            </p:nvPicPr>
            <p:blipFill>
              <a:blip r:embed="rId26"/>
            </p:blipFill>
            <p:spPr>
              <a:xfrm>
                <a:off x="10544175" y="3695700"/>
                <a:ext cx="28575" cy="41910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4" name="墨迹 23"/>
              <p14:cNvContentPartPr/>
              <p14:nvPr/>
            </p14:nvContentPartPr>
            <p14:xfrm>
              <a:off x="10491470" y="3947795"/>
              <a:ext cx="161925" cy="161925"/>
            </p14:xfrm>
          </p:contentPart>
        </mc:Choice>
        <mc:Fallback xmlns="">
          <p:pic>
            <p:nvPicPr>
              <p:cNvPr id="24" name="墨迹 23"/>
            </p:nvPicPr>
            <p:blipFill>
              <a:blip r:embed="rId28"/>
            </p:blipFill>
            <p:spPr>
              <a:xfrm>
                <a:off x="10491470" y="3947795"/>
                <a:ext cx="161925" cy="16192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5" name="墨迹 24"/>
              <p14:cNvContentPartPr/>
              <p14:nvPr/>
            </p14:nvContentPartPr>
            <p14:xfrm>
              <a:off x="9939020" y="5624195"/>
              <a:ext cx="1548130" cy="47625"/>
            </p14:xfrm>
          </p:contentPart>
        </mc:Choice>
        <mc:Fallback xmlns="">
          <p:pic>
            <p:nvPicPr>
              <p:cNvPr id="25" name="墨迹 24"/>
            </p:nvPicPr>
            <p:blipFill>
              <a:blip r:embed="rId30"/>
            </p:blipFill>
            <p:spPr>
              <a:xfrm>
                <a:off x="9939020" y="5624195"/>
                <a:ext cx="1548130" cy="4762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6" name="墨迹 25"/>
              <p14:cNvContentPartPr/>
              <p14:nvPr/>
            </p14:nvContentPartPr>
            <p14:xfrm>
              <a:off x="3867150" y="5643245"/>
              <a:ext cx="9525" cy="360"/>
            </p14:xfrm>
          </p:contentPart>
        </mc:Choice>
        <mc:Fallback xmlns="">
          <p:pic>
            <p:nvPicPr>
              <p:cNvPr id="26" name="墨迹 25"/>
            </p:nvPicPr>
            <p:blipFill>
              <a:blip r:embed="rId32"/>
            </p:blipFill>
            <p:spPr>
              <a:xfrm>
                <a:off x="3867150" y="5643245"/>
                <a:ext cx="9525" cy="3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7" name="墨迹 26"/>
              <p14:cNvContentPartPr/>
              <p14:nvPr/>
            </p14:nvContentPartPr>
            <p14:xfrm>
              <a:off x="3881120" y="5662295"/>
              <a:ext cx="9525" cy="360"/>
            </p14:xfrm>
          </p:contentPart>
        </mc:Choice>
        <mc:Fallback xmlns="">
          <p:pic>
            <p:nvPicPr>
              <p:cNvPr id="27" name="墨迹 26"/>
            </p:nvPicPr>
            <p:blipFill>
              <a:blip r:embed="rId32"/>
            </p:blipFill>
            <p:spPr>
              <a:xfrm>
                <a:off x="3881120" y="5662295"/>
                <a:ext cx="9525" cy="3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8" name="墨迹 27"/>
              <p14:cNvContentPartPr/>
              <p14:nvPr/>
            </p14:nvContentPartPr>
            <p14:xfrm>
              <a:off x="3876675" y="5614670"/>
              <a:ext cx="1023620" cy="52705"/>
            </p14:xfrm>
          </p:contentPart>
        </mc:Choice>
        <mc:Fallback xmlns="">
          <p:pic>
            <p:nvPicPr>
              <p:cNvPr id="28" name="墨迹 27"/>
            </p:nvPicPr>
            <p:blipFill>
              <a:blip r:embed="rId35"/>
            </p:blipFill>
            <p:spPr>
              <a:xfrm>
                <a:off x="3876675" y="5614670"/>
                <a:ext cx="1023620" cy="52705"/>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9" name="墨迹 28"/>
              <p14:cNvContentPartPr/>
              <p14:nvPr/>
            </p14:nvContentPartPr>
            <p14:xfrm>
              <a:off x="3757295" y="3295650"/>
              <a:ext cx="1576705" cy="1752600"/>
            </p14:xfrm>
          </p:contentPart>
        </mc:Choice>
        <mc:Fallback xmlns="">
          <p:pic>
            <p:nvPicPr>
              <p:cNvPr id="29" name="墨迹 28"/>
            </p:nvPicPr>
            <p:blipFill>
              <a:blip r:embed="rId37"/>
            </p:blipFill>
            <p:spPr>
              <a:xfrm>
                <a:off x="3757295" y="3295650"/>
                <a:ext cx="1576705" cy="17526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0" name="墨迹 29"/>
              <p14:cNvContentPartPr/>
              <p14:nvPr/>
            </p14:nvContentPartPr>
            <p14:xfrm>
              <a:off x="5086350" y="4676775"/>
              <a:ext cx="213995" cy="352425"/>
            </p14:xfrm>
          </p:contentPart>
        </mc:Choice>
        <mc:Fallback xmlns="">
          <p:pic>
            <p:nvPicPr>
              <p:cNvPr id="30" name="墨迹 29"/>
            </p:nvPicPr>
            <p:blipFill>
              <a:blip r:embed="rId39"/>
            </p:blipFill>
            <p:spPr>
              <a:xfrm>
                <a:off x="5086350" y="4676775"/>
                <a:ext cx="213995" cy="3524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1" name="墨迹 30"/>
              <p14:cNvContentPartPr/>
              <p14:nvPr/>
            </p14:nvContentPartPr>
            <p14:xfrm>
              <a:off x="3648075" y="3162300"/>
              <a:ext cx="1661795" cy="1880870"/>
            </p14:xfrm>
          </p:contentPart>
        </mc:Choice>
        <mc:Fallback xmlns="">
          <p:pic>
            <p:nvPicPr>
              <p:cNvPr id="31" name="墨迹 30"/>
            </p:nvPicPr>
            <p:blipFill>
              <a:blip r:embed="rId41"/>
            </p:blipFill>
            <p:spPr>
              <a:xfrm>
                <a:off x="3648075" y="3162300"/>
                <a:ext cx="1661795" cy="188087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2" name="墨迹 31"/>
              <p14:cNvContentPartPr/>
              <p14:nvPr/>
            </p14:nvContentPartPr>
            <p14:xfrm>
              <a:off x="5086350" y="4614545"/>
              <a:ext cx="247650" cy="376555"/>
            </p14:xfrm>
          </p:contentPart>
        </mc:Choice>
        <mc:Fallback xmlns="">
          <p:pic>
            <p:nvPicPr>
              <p:cNvPr id="32" name="墨迹 31"/>
            </p:nvPicPr>
            <p:blipFill>
              <a:blip r:embed="rId43"/>
            </p:blipFill>
            <p:spPr>
              <a:xfrm>
                <a:off x="5086350" y="4614545"/>
                <a:ext cx="247650" cy="376555"/>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3" name="墨迹 32"/>
              <p14:cNvContentPartPr/>
              <p14:nvPr/>
            </p14:nvContentPartPr>
            <p14:xfrm>
              <a:off x="3557270" y="3019425"/>
              <a:ext cx="1285875" cy="800100"/>
            </p14:xfrm>
          </p:contentPart>
        </mc:Choice>
        <mc:Fallback xmlns="">
          <p:pic>
            <p:nvPicPr>
              <p:cNvPr id="33" name="墨迹 32"/>
            </p:nvPicPr>
            <p:blipFill>
              <a:blip r:embed="rId45"/>
            </p:blipFill>
            <p:spPr>
              <a:xfrm>
                <a:off x="3557270" y="3019425"/>
                <a:ext cx="1285875" cy="8001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4" name="墨迹 33"/>
              <p14:cNvContentPartPr/>
              <p14:nvPr/>
            </p14:nvContentPartPr>
            <p14:xfrm>
              <a:off x="4624070" y="3000375"/>
              <a:ext cx="200025" cy="266700"/>
            </p14:xfrm>
          </p:contentPart>
        </mc:Choice>
        <mc:Fallback xmlns="">
          <p:pic>
            <p:nvPicPr>
              <p:cNvPr id="34" name="墨迹 33"/>
            </p:nvPicPr>
            <p:blipFill>
              <a:blip r:embed="rId47"/>
            </p:blipFill>
            <p:spPr>
              <a:xfrm>
                <a:off x="4624070" y="3000375"/>
                <a:ext cx="200025" cy="26670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5" name="墨迹 34"/>
              <p14:cNvContentPartPr/>
              <p14:nvPr/>
            </p14:nvContentPartPr>
            <p14:xfrm>
              <a:off x="3671570" y="6343650"/>
              <a:ext cx="819150" cy="42545"/>
            </p14:xfrm>
          </p:contentPart>
        </mc:Choice>
        <mc:Fallback xmlns="">
          <p:pic>
            <p:nvPicPr>
              <p:cNvPr id="35" name="墨迹 34"/>
            </p:nvPicPr>
            <p:blipFill>
              <a:blip r:embed="rId49"/>
            </p:blipFill>
            <p:spPr>
              <a:xfrm>
                <a:off x="3671570" y="6343650"/>
                <a:ext cx="819150" cy="425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6" name="墨迹 35"/>
              <p14:cNvContentPartPr/>
              <p14:nvPr/>
            </p14:nvContentPartPr>
            <p14:xfrm>
              <a:off x="3833495" y="5909945"/>
              <a:ext cx="638175" cy="552450"/>
            </p14:xfrm>
          </p:contentPart>
        </mc:Choice>
        <mc:Fallback xmlns="">
          <p:pic>
            <p:nvPicPr>
              <p:cNvPr id="36" name="墨迹 35"/>
            </p:nvPicPr>
            <p:blipFill>
              <a:blip r:embed="rId51"/>
            </p:blipFill>
            <p:spPr>
              <a:xfrm>
                <a:off x="3833495" y="5909945"/>
                <a:ext cx="638175" cy="55245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7" name="墨迹 36"/>
              <p14:cNvContentPartPr/>
              <p14:nvPr/>
            </p14:nvContentPartPr>
            <p14:xfrm>
              <a:off x="4881245" y="5576570"/>
              <a:ext cx="142875" cy="147955"/>
            </p14:xfrm>
          </p:contentPart>
        </mc:Choice>
        <mc:Fallback xmlns="">
          <p:pic>
            <p:nvPicPr>
              <p:cNvPr id="37" name="墨迹 36"/>
            </p:nvPicPr>
            <p:blipFill>
              <a:blip r:embed="rId53"/>
            </p:blipFill>
            <p:spPr>
              <a:xfrm>
                <a:off x="4881245" y="5576570"/>
                <a:ext cx="142875" cy="147955"/>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8" name="墨迹 37"/>
              <p14:cNvContentPartPr/>
              <p14:nvPr/>
            </p14:nvContentPartPr>
            <p14:xfrm>
              <a:off x="7972425" y="5595620"/>
              <a:ext cx="133350" cy="119380"/>
            </p14:xfrm>
          </p:contentPart>
        </mc:Choice>
        <mc:Fallback xmlns="">
          <p:pic>
            <p:nvPicPr>
              <p:cNvPr id="38" name="墨迹 37"/>
            </p:nvPicPr>
            <p:blipFill>
              <a:blip r:embed="rId55"/>
            </p:blipFill>
            <p:spPr>
              <a:xfrm>
                <a:off x="7972425" y="5595620"/>
                <a:ext cx="133350" cy="11938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9" name="墨迹 38"/>
              <p14:cNvContentPartPr/>
              <p14:nvPr/>
            </p14:nvContentPartPr>
            <p14:xfrm>
              <a:off x="7639050" y="5324475"/>
              <a:ext cx="200025" cy="238125"/>
            </p14:xfrm>
          </p:contentPart>
        </mc:Choice>
        <mc:Fallback xmlns="">
          <p:pic>
            <p:nvPicPr>
              <p:cNvPr id="39" name="墨迹 38"/>
            </p:nvPicPr>
            <p:blipFill>
              <a:blip r:embed="rId57"/>
            </p:blipFill>
            <p:spPr>
              <a:xfrm>
                <a:off x="7639050" y="5324475"/>
                <a:ext cx="200025" cy="23812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0" name="墨迹 39"/>
              <p14:cNvContentPartPr/>
              <p14:nvPr/>
            </p14:nvContentPartPr>
            <p14:xfrm>
              <a:off x="4938395" y="5328920"/>
              <a:ext cx="161925" cy="214630"/>
            </p14:xfrm>
          </p:contentPart>
        </mc:Choice>
        <mc:Fallback xmlns="">
          <p:pic>
            <p:nvPicPr>
              <p:cNvPr id="40" name="墨迹 39"/>
            </p:nvPicPr>
            <p:blipFill>
              <a:blip r:embed="rId59"/>
            </p:blipFill>
            <p:spPr>
              <a:xfrm>
                <a:off x="4938395" y="5328920"/>
                <a:ext cx="161925" cy="21463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1" name="墨迹 40"/>
              <p14:cNvContentPartPr/>
              <p14:nvPr/>
            </p14:nvContentPartPr>
            <p14:xfrm>
              <a:off x="10725150" y="5319395"/>
              <a:ext cx="171450" cy="186055"/>
            </p14:xfrm>
          </p:contentPart>
        </mc:Choice>
        <mc:Fallback xmlns="">
          <p:pic>
            <p:nvPicPr>
              <p:cNvPr id="41" name="墨迹 40"/>
            </p:nvPicPr>
            <p:blipFill>
              <a:blip r:embed="rId61"/>
            </p:blipFill>
            <p:spPr>
              <a:xfrm>
                <a:off x="10725150" y="5319395"/>
                <a:ext cx="171450" cy="18605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2" name="墨迹 41"/>
              <p14:cNvContentPartPr/>
              <p14:nvPr/>
            </p14:nvContentPartPr>
            <p14:xfrm>
              <a:off x="11049000" y="5328920"/>
              <a:ext cx="147320" cy="171450"/>
            </p14:xfrm>
          </p:contentPart>
        </mc:Choice>
        <mc:Fallback xmlns="">
          <p:pic>
            <p:nvPicPr>
              <p:cNvPr id="42" name="墨迹 41"/>
            </p:nvPicPr>
            <p:blipFill>
              <a:blip r:embed="rId63"/>
            </p:blipFill>
            <p:spPr>
              <a:xfrm>
                <a:off x="11049000" y="5328920"/>
                <a:ext cx="147320" cy="17145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3" name="墨迹 42"/>
              <p14:cNvContentPartPr/>
              <p14:nvPr/>
            </p14:nvContentPartPr>
            <p14:xfrm>
              <a:off x="5481320" y="1099820"/>
              <a:ext cx="176530" cy="219075"/>
            </p14:xfrm>
          </p:contentPart>
        </mc:Choice>
        <mc:Fallback xmlns="">
          <p:pic>
            <p:nvPicPr>
              <p:cNvPr id="43" name="墨迹 42"/>
            </p:nvPicPr>
            <p:blipFill>
              <a:blip r:embed="rId65"/>
            </p:blipFill>
            <p:spPr>
              <a:xfrm>
                <a:off x="5481320" y="1099820"/>
                <a:ext cx="176530" cy="2190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4" name="墨迹 43"/>
              <p14:cNvContentPartPr/>
              <p14:nvPr/>
            </p14:nvContentPartPr>
            <p14:xfrm>
              <a:off x="5709920" y="918845"/>
              <a:ext cx="314325" cy="314325"/>
            </p14:xfrm>
          </p:contentPart>
        </mc:Choice>
        <mc:Fallback xmlns="">
          <p:pic>
            <p:nvPicPr>
              <p:cNvPr id="44" name="墨迹 43"/>
            </p:nvPicPr>
            <p:blipFill>
              <a:blip r:embed="rId67"/>
            </p:blipFill>
            <p:spPr>
              <a:xfrm>
                <a:off x="5709920" y="918845"/>
                <a:ext cx="314325" cy="314325"/>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5" name="墨迹 44"/>
              <p14:cNvContentPartPr/>
              <p14:nvPr/>
            </p14:nvContentPartPr>
            <p14:xfrm>
              <a:off x="6048375" y="981075"/>
              <a:ext cx="61595" cy="166370"/>
            </p14:xfrm>
          </p:contentPart>
        </mc:Choice>
        <mc:Fallback xmlns="">
          <p:pic>
            <p:nvPicPr>
              <p:cNvPr id="45" name="墨迹 44"/>
            </p:nvPicPr>
            <p:blipFill>
              <a:blip r:embed="rId69"/>
            </p:blipFill>
            <p:spPr>
              <a:xfrm>
                <a:off x="6048375" y="981075"/>
                <a:ext cx="61595" cy="16637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6" name="墨迹 45"/>
              <p14:cNvContentPartPr/>
              <p14:nvPr/>
            </p14:nvContentPartPr>
            <p14:xfrm>
              <a:off x="6143625" y="1028700"/>
              <a:ext cx="171450" cy="128270"/>
            </p14:xfrm>
          </p:contentPart>
        </mc:Choice>
        <mc:Fallback xmlns="">
          <p:pic>
            <p:nvPicPr>
              <p:cNvPr id="46" name="墨迹 45"/>
            </p:nvPicPr>
            <p:blipFill>
              <a:blip r:embed="rId71"/>
            </p:blipFill>
            <p:spPr>
              <a:xfrm>
                <a:off x="6143625" y="1028700"/>
                <a:ext cx="171450" cy="12827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7" name="墨迹 46"/>
              <p14:cNvContentPartPr/>
              <p14:nvPr/>
            </p14:nvContentPartPr>
            <p14:xfrm>
              <a:off x="6315075" y="1014095"/>
              <a:ext cx="142875" cy="104775"/>
            </p14:xfrm>
          </p:contentPart>
        </mc:Choice>
        <mc:Fallback xmlns="">
          <p:pic>
            <p:nvPicPr>
              <p:cNvPr id="47" name="墨迹 46"/>
            </p:nvPicPr>
            <p:blipFill>
              <a:blip r:embed="rId73"/>
            </p:blipFill>
            <p:spPr>
              <a:xfrm>
                <a:off x="6315075" y="1014095"/>
                <a:ext cx="142875" cy="10477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8" name="墨迹 47"/>
              <p14:cNvContentPartPr/>
              <p14:nvPr/>
            </p14:nvContentPartPr>
            <p14:xfrm>
              <a:off x="6467475" y="1000125"/>
              <a:ext cx="85725" cy="90170"/>
            </p14:xfrm>
          </p:contentPart>
        </mc:Choice>
        <mc:Fallback xmlns="">
          <p:pic>
            <p:nvPicPr>
              <p:cNvPr id="48" name="墨迹 47"/>
            </p:nvPicPr>
            <p:blipFill>
              <a:blip r:embed="rId75"/>
            </p:blipFill>
            <p:spPr>
              <a:xfrm>
                <a:off x="6467475" y="1000125"/>
                <a:ext cx="85725" cy="9017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9" name="墨迹 48"/>
              <p14:cNvContentPartPr/>
              <p14:nvPr/>
            </p14:nvContentPartPr>
            <p14:xfrm>
              <a:off x="6567170" y="966470"/>
              <a:ext cx="171450" cy="142875"/>
            </p14:xfrm>
          </p:contentPart>
        </mc:Choice>
        <mc:Fallback xmlns="">
          <p:pic>
            <p:nvPicPr>
              <p:cNvPr id="49" name="墨迹 48"/>
            </p:nvPicPr>
            <p:blipFill>
              <a:blip r:embed="rId77"/>
            </p:blipFill>
            <p:spPr>
              <a:xfrm>
                <a:off x="6567170" y="966470"/>
                <a:ext cx="171450" cy="142875"/>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0" name="墨迹 49"/>
              <p14:cNvContentPartPr/>
              <p14:nvPr/>
            </p14:nvContentPartPr>
            <p14:xfrm>
              <a:off x="7138670" y="709295"/>
              <a:ext cx="85725" cy="342900"/>
            </p14:xfrm>
          </p:contentPart>
        </mc:Choice>
        <mc:Fallback xmlns="">
          <p:pic>
            <p:nvPicPr>
              <p:cNvPr id="50" name="墨迹 49"/>
            </p:nvPicPr>
            <p:blipFill>
              <a:blip r:embed="rId79"/>
            </p:blipFill>
            <p:spPr>
              <a:xfrm>
                <a:off x="7138670" y="709295"/>
                <a:ext cx="85725" cy="34290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1" name="墨迹 50"/>
              <p14:cNvContentPartPr/>
              <p14:nvPr/>
            </p14:nvContentPartPr>
            <p14:xfrm>
              <a:off x="7052945" y="828675"/>
              <a:ext cx="171450" cy="95250"/>
            </p14:xfrm>
          </p:contentPart>
        </mc:Choice>
        <mc:Fallback xmlns="">
          <p:pic>
            <p:nvPicPr>
              <p:cNvPr id="51" name="墨迹 50"/>
            </p:nvPicPr>
            <p:blipFill>
              <a:blip r:embed="rId81"/>
            </p:blipFill>
            <p:spPr>
              <a:xfrm>
                <a:off x="7052945" y="828675"/>
                <a:ext cx="171450" cy="9525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2" name="墨迹 51"/>
              <p14:cNvContentPartPr/>
              <p14:nvPr/>
            </p14:nvContentPartPr>
            <p14:xfrm>
              <a:off x="7272020" y="771525"/>
              <a:ext cx="152400" cy="147320"/>
            </p14:xfrm>
          </p:contentPart>
        </mc:Choice>
        <mc:Fallback xmlns="">
          <p:pic>
            <p:nvPicPr>
              <p:cNvPr id="52" name="墨迹 51"/>
            </p:nvPicPr>
            <p:blipFill>
              <a:blip r:embed="rId83"/>
            </p:blipFill>
            <p:spPr>
              <a:xfrm>
                <a:off x="7272020" y="771525"/>
                <a:ext cx="152400" cy="1473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3" name="墨迹 52"/>
              <p14:cNvContentPartPr/>
              <p14:nvPr/>
            </p14:nvContentPartPr>
            <p14:xfrm>
              <a:off x="7367270" y="709295"/>
              <a:ext cx="5080" cy="28575"/>
            </p14:xfrm>
          </p:contentPart>
        </mc:Choice>
        <mc:Fallback xmlns="">
          <p:pic>
            <p:nvPicPr>
              <p:cNvPr id="53" name="墨迹 52"/>
            </p:nvPicPr>
            <p:blipFill>
              <a:blip r:embed="rId85"/>
            </p:blipFill>
            <p:spPr>
              <a:xfrm>
                <a:off x="7367270" y="709295"/>
                <a:ext cx="5080" cy="28575"/>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4" name="墨迹 53"/>
              <p14:cNvContentPartPr/>
              <p14:nvPr/>
            </p14:nvContentPartPr>
            <p14:xfrm>
              <a:off x="7452995" y="737870"/>
              <a:ext cx="190500" cy="85725"/>
            </p14:xfrm>
          </p:contentPart>
        </mc:Choice>
        <mc:Fallback xmlns="">
          <p:pic>
            <p:nvPicPr>
              <p:cNvPr id="54" name="墨迹 53"/>
            </p:nvPicPr>
            <p:blipFill>
              <a:blip r:embed="rId87"/>
            </p:blipFill>
            <p:spPr>
              <a:xfrm>
                <a:off x="7452995" y="737870"/>
                <a:ext cx="190500" cy="8572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5" name="墨迹 54"/>
              <p14:cNvContentPartPr/>
              <p14:nvPr/>
            </p14:nvContentPartPr>
            <p14:xfrm>
              <a:off x="7672070" y="575945"/>
              <a:ext cx="95250" cy="224155"/>
            </p14:xfrm>
          </p:contentPart>
        </mc:Choice>
        <mc:Fallback xmlns="">
          <p:pic>
            <p:nvPicPr>
              <p:cNvPr id="55" name="墨迹 54"/>
            </p:nvPicPr>
            <p:blipFill>
              <a:blip r:embed="rId89"/>
            </p:blipFill>
            <p:spPr>
              <a:xfrm>
                <a:off x="7672070" y="575945"/>
                <a:ext cx="95250" cy="224155"/>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6" name="墨迹 55"/>
              <p14:cNvContentPartPr/>
              <p14:nvPr/>
            </p14:nvContentPartPr>
            <p14:xfrm>
              <a:off x="7839075" y="528320"/>
              <a:ext cx="47625" cy="180975"/>
            </p14:xfrm>
          </p:contentPart>
        </mc:Choice>
        <mc:Fallback xmlns="">
          <p:pic>
            <p:nvPicPr>
              <p:cNvPr id="56" name="墨迹 55"/>
            </p:nvPicPr>
            <p:blipFill>
              <a:blip r:embed="rId91"/>
            </p:blipFill>
            <p:spPr>
              <a:xfrm>
                <a:off x="7839075" y="528320"/>
                <a:ext cx="47625" cy="18097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7" name="墨迹 56"/>
              <p14:cNvContentPartPr/>
              <p14:nvPr/>
            </p14:nvContentPartPr>
            <p14:xfrm>
              <a:off x="7910195" y="609600"/>
              <a:ext cx="300355" cy="404495"/>
            </p14:xfrm>
          </p:contentPart>
        </mc:Choice>
        <mc:Fallback xmlns="">
          <p:pic>
            <p:nvPicPr>
              <p:cNvPr id="57" name="墨迹 56"/>
            </p:nvPicPr>
            <p:blipFill>
              <a:blip r:embed="rId93"/>
            </p:blipFill>
            <p:spPr>
              <a:xfrm>
                <a:off x="7910195" y="609600"/>
                <a:ext cx="300355" cy="40449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8" name="墨迹 57"/>
              <p14:cNvContentPartPr/>
              <p14:nvPr/>
            </p14:nvContentPartPr>
            <p14:xfrm>
              <a:off x="5762625" y="857250"/>
              <a:ext cx="2705100" cy="775970"/>
            </p14:xfrm>
          </p:contentPart>
        </mc:Choice>
        <mc:Fallback xmlns="">
          <p:pic>
            <p:nvPicPr>
              <p:cNvPr id="58" name="墨迹 57"/>
            </p:nvPicPr>
            <p:blipFill>
              <a:blip r:embed="rId95"/>
            </p:blipFill>
            <p:spPr>
              <a:xfrm>
                <a:off x="5762625" y="857250"/>
                <a:ext cx="2705100" cy="77597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9" name="墨迹 58"/>
              <p14:cNvContentPartPr/>
              <p14:nvPr/>
            </p14:nvContentPartPr>
            <p14:xfrm>
              <a:off x="6843395" y="1000125"/>
              <a:ext cx="133350" cy="9525"/>
            </p14:xfrm>
          </p:contentPart>
        </mc:Choice>
        <mc:Fallback xmlns="">
          <p:pic>
            <p:nvPicPr>
              <p:cNvPr id="59" name="墨迹 58"/>
            </p:nvPicPr>
            <p:blipFill>
              <a:blip r:embed="rId97"/>
            </p:blipFill>
            <p:spPr>
              <a:xfrm>
                <a:off x="6843395" y="1000125"/>
                <a:ext cx="133350" cy="952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0" name="墨迹 59"/>
              <p14:cNvContentPartPr/>
              <p14:nvPr/>
            </p14:nvContentPartPr>
            <p14:xfrm>
              <a:off x="7262495" y="1433195"/>
              <a:ext cx="133350" cy="176530"/>
            </p14:xfrm>
          </p:contentPart>
        </mc:Choice>
        <mc:Fallback xmlns="">
          <p:pic>
            <p:nvPicPr>
              <p:cNvPr id="60" name="墨迹 59"/>
            </p:nvPicPr>
            <p:blipFill>
              <a:blip r:embed="rId99"/>
            </p:blipFill>
            <p:spPr>
              <a:xfrm>
                <a:off x="7262495" y="1433195"/>
                <a:ext cx="133350" cy="17653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1" name="墨迹 60"/>
              <p14:cNvContentPartPr/>
              <p14:nvPr/>
            </p14:nvContentPartPr>
            <p14:xfrm>
              <a:off x="7395845" y="1428750"/>
              <a:ext cx="133350" cy="118745"/>
            </p14:xfrm>
          </p:contentPart>
        </mc:Choice>
        <mc:Fallback xmlns="">
          <p:pic>
            <p:nvPicPr>
              <p:cNvPr id="61" name="墨迹 60"/>
            </p:nvPicPr>
            <p:blipFill>
              <a:blip r:embed="rId101"/>
            </p:blipFill>
            <p:spPr>
              <a:xfrm>
                <a:off x="7395845" y="1428750"/>
                <a:ext cx="133350" cy="118745"/>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2" name="墨迹 61"/>
              <p14:cNvContentPartPr/>
              <p14:nvPr/>
            </p14:nvContentPartPr>
            <p14:xfrm>
              <a:off x="7548245" y="1376045"/>
              <a:ext cx="161925" cy="104775"/>
            </p14:xfrm>
          </p:contentPart>
        </mc:Choice>
        <mc:Fallback xmlns="">
          <p:pic>
            <p:nvPicPr>
              <p:cNvPr id="62" name="墨迹 61"/>
            </p:nvPicPr>
            <p:blipFill>
              <a:blip r:embed="rId103"/>
            </p:blipFill>
            <p:spPr>
              <a:xfrm>
                <a:off x="7548245" y="1376045"/>
                <a:ext cx="161925" cy="104775"/>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3" name="墨迹 62"/>
              <p14:cNvContentPartPr/>
              <p14:nvPr/>
            </p14:nvContentPartPr>
            <p14:xfrm>
              <a:off x="7672070" y="1190625"/>
              <a:ext cx="190500" cy="257175"/>
            </p14:xfrm>
          </p:contentPart>
        </mc:Choice>
        <mc:Fallback xmlns="">
          <p:pic>
            <p:nvPicPr>
              <p:cNvPr id="63" name="墨迹 62"/>
            </p:nvPicPr>
            <p:blipFill>
              <a:blip r:embed="rId105"/>
            </p:blipFill>
            <p:spPr>
              <a:xfrm>
                <a:off x="7672070" y="1190625"/>
                <a:ext cx="190500" cy="257175"/>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4" name="墨迹 63"/>
              <p14:cNvContentPartPr/>
              <p14:nvPr/>
            </p14:nvContentPartPr>
            <p14:xfrm>
              <a:off x="7986395" y="1156970"/>
              <a:ext cx="342900" cy="176530"/>
            </p14:xfrm>
          </p:contentPart>
        </mc:Choice>
        <mc:Fallback xmlns="">
          <p:pic>
            <p:nvPicPr>
              <p:cNvPr id="64" name="墨迹 63"/>
            </p:nvPicPr>
            <p:blipFill>
              <a:blip r:embed="rId107"/>
            </p:blipFill>
            <p:spPr>
              <a:xfrm>
                <a:off x="7986395" y="1156970"/>
                <a:ext cx="342900" cy="17653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5" name="墨迹 64"/>
              <p14:cNvContentPartPr/>
              <p14:nvPr/>
            </p14:nvContentPartPr>
            <p14:xfrm>
              <a:off x="8658225" y="1004570"/>
              <a:ext cx="52070" cy="90805"/>
            </p14:xfrm>
          </p:contentPart>
        </mc:Choice>
        <mc:Fallback xmlns="">
          <p:pic>
            <p:nvPicPr>
              <p:cNvPr id="65" name="墨迹 64"/>
            </p:nvPicPr>
            <p:blipFill>
              <a:blip r:embed="rId109"/>
            </p:blipFill>
            <p:spPr>
              <a:xfrm>
                <a:off x="8658225" y="1004570"/>
                <a:ext cx="52070" cy="9080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6" name="墨迹 65"/>
              <p14:cNvContentPartPr/>
              <p14:nvPr/>
            </p14:nvContentPartPr>
            <p14:xfrm>
              <a:off x="8662670" y="857250"/>
              <a:ext cx="5080" cy="42545"/>
            </p14:xfrm>
          </p:contentPart>
        </mc:Choice>
        <mc:Fallback xmlns="">
          <p:pic>
            <p:nvPicPr>
              <p:cNvPr id="66" name="墨迹 65"/>
            </p:nvPicPr>
            <p:blipFill>
              <a:blip r:embed="rId111"/>
            </p:blipFill>
            <p:spPr>
              <a:xfrm>
                <a:off x="8662670" y="857250"/>
                <a:ext cx="5080" cy="42545"/>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7" name="墨迹 66"/>
              <p14:cNvContentPartPr/>
              <p14:nvPr/>
            </p14:nvContentPartPr>
            <p14:xfrm>
              <a:off x="8772525" y="857250"/>
              <a:ext cx="147320" cy="204470"/>
            </p14:xfrm>
          </p:contentPart>
        </mc:Choice>
        <mc:Fallback xmlns="">
          <p:pic>
            <p:nvPicPr>
              <p:cNvPr id="67" name="墨迹 66"/>
            </p:nvPicPr>
            <p:blipFill>
              <a:blip r:embed="rId113"/>
            </p:blipFill>
            <p:spPr>
              <a:xfrm>
                <a:off x="8772525" y="857250"/>
                <a:ext cx="147320" cy="20447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8" name="墨迹 67"/>
              <p14:cNvContentPartPr/>
              <p14:nvPr/>
            </p14:nvContentPartPr>
            <p14:xfrm>
              <a:off x="8953500" y="804545"/>
              <a:ext cx="80645" cy="295275"/>
            </p14:xfrm>
          </p:contentPart>
        </mc:Choice>
        <mc:Fallback xmlns="">
          <p:pic>
            <p:nvPicPr>
              <p:cNvPr id="68" name="墨迹 67"/>
            </p:nvPicPr>
            <p:blipFill>
              <a:blip r:embed="rId115"/>
            </p:blipFill>
            <p:spPr>
              <a:xfrm>
                <a:off x="8953500" y="804545"/>
                <a:ext cx="80645" cy="295275"/>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9" name="墨迹 68"/>
              <p14:cNvContentPartPr/>
              <p14:nvPr/>
            </p14:nvContentPartPr>
            <p14:xfrm>
              <a:off x="8976995" y="775970"/>
              <a:ext cx="76200" cy="142875"/>
            </p14:xfrm>
          </p:contentPart>
        </mc:Choice>
        <mc:Fallback xmlns="">
          <p:pic>
            <p:nvPicPr>
              <p:cNvPr id="69" name="墨迹 68"/>
            </p:nvPicPr>
            <p:blipFill>
              <a:blip r:embed="rId117"/>
            </p:blipFill>
            <p:spPr>
              <a:xfrm>
                <a:off x="8976995" y="775970"/>
                <a:ext cx="76200" cy="142875"/>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70" name="墨迹 69"/>
              <p14:cNvContentPartPr/>
              <p14:nvPr/>
            </p14:nvContentPartPr>
            <p14:xfrm>
              <a:off x="9053195" y="762000"/>
              <a:ext cx="119380" cy="104775"/>
            </p14:xfrm>
          </p:contentPart>
        </mc:Choice>
        <mc:Fallback xmlns="">
          <p:pic>
            <p:nvPicPr>
              <p:cNvPr id="70" name="墨迹 69"/>
            </p:nvPicPr>
            <p:blipFill>
              <a:blip r:embed="rId119"/>
            </p:blipFill>
            <p:spPr>
              <a:xfrm>
                <a:off x="9053195" y="762000"/>
                <a:ext cx="119380" cy="10477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71" name="墨迹 70"/>
              <p14:cNvContentPartPr/>
              <p14:nvPr/>
            </p14:nvContentPartPr>
            <p14:xfrm>
              <a:off x="9224645" y="690245"/>
              <a:ext cx="66675" cy="95250"/>
            </p14:xfrm>
          </p:contentPart>
        </mc:Choice>
        <mc:Fallback xmlns="">
          <p:pic>
            <p:nvPicPr>
              <p:cNvPr id="71" name="墨迹 70"/>
            </p:nvPicPr>
            <p:blipFill>
              <a:blip r:embed="rId121"/>
            </p:blipFill>
            <p:spPr>
              <a:xfrm>
                <a:off x="9224645" y="690245"/>
                <a:ext cx="66675" cy="9525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2" name="墨迹 71"/>
              <p14:cNvContentPartPr/>
              <p14:nvPr/>
            </p14:nvContentPartPr>
            <p14:xfrm>
              <a:off x="9338945" y="652145"/>
              <a:ext cx="142875" cy="95250"/>
            </p14:xfrm>
          </p:contentPart>
        </mc:Choice>
        <mc:Fallback xmlns="">
          <p:pic>
            <p:nvPicPr>
              <p:cNvPr id="72" name="墨迹 71"/>
            </p:nvPicPr>
            <p:blipFill>
              <a:blip r:embed="rId123"/>
            </p:blipFill>
            <p:spPr>
              <a:xfrm>
                <a:off x="9338945" y="652145"/>
                <a:ext cx="142875" cy="95250"/>
              </a:xfrm>
              <a:prstGeom prst="rect"/>
            </p:spPr>
          </p:pic>
        </mc:Fallback>
      </mc:AlternateContent>
    </p:spTree>
    <p:custDataLst>
      <p:tags r:id="rId12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wm#"/>
  <p:tag name="KSO_WM_TEMPLATE_CATEGORY" val="custom"/>
  <p:tag name="KSO_WM_TEMPLATE_INDEX" val="20205081"/>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commondata" val="eyJoZGlkIjoiMDkxZTNkYTE4MzcwZjBiNTE3ZTU5YTYxZWM3NjgzODMi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12768</Words>
  <Application>WPS 演示</Application>
  <PresentationFormat>宽屏</PresentationFormat>
  <Paragraphs>396</Paragraphs>
  <Slides>48</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0" baseType="lpstr">
      <vt:lpstr>Arial</vt:lpstr>
      <vt:lpstr>宋体</vt:lpstr>
      <vt:lpstr>Wingdings</vt:lpstr>
      <vt:lpstr>Wingdings</vt:lpstr>
      <vt:lpstr>Times New Roman</vt:lpstr>
      <vt:lpstr>Cambria Math</vt:lpstr>
      <vt:lpstr>微软雅黑</vt:lpstr>
      <vt:lpstr>Arial Unicode MS</vt:lpstr>
      <vt:lpstr>Calibri</vt:lpstr>
      <vt:lpstr>Symbol</vt:lpstr>
      <vt:lpstr>WPS</vt:lpstr>
      <vt:lpstr>Equation.KSEE3</vt:lpstr>
      <vt:lpstr>A Topological Hierarchy for Functions on Triangulated Surfaces</vt:lpstr>
      <vt:lpstr>Contents</vt:lpstr>
      <vt:lpstr>Backgrounds</vt:lpstr>
      <vt:lpstr>Manifold</vt:lpstr>
      <vt:lpstr>Manifold</vt:lpstr>
      <vt:lpstr>Manifold</vt:lpstr>
      <vt:lpstr>Manifold</vt:lpstr>
      <vt:lpstr>Morse functions</vt:lpstr>
      <vt:lpstr>Morse function</vt:lpstr>
      <vt:lpstr>Morse-Smale Complexes</vt:lpstr>
      <vt:lpstr>Morse-Smale Complexes</vt:lpstr>
      <vt:lpstr>Morse-Smale Complexes</vt:lpstr>
      <vt:lpstr>Morse-Smale Complexes</vt:lpstr>
      <vt:lpstr>Morse-Smale Complexes</vt:lpstr>
      <vt:lpstr>Morse-Smale Complexes</vt:lpstr>
      <vt:lpstr>Morse-Smale Complexes</vt:lpstr>
      <vt:lpstr>Piecewise linear functions</vt:lpstr>
      <vt:lpstr>Piecewise linear functions</vt:lpstr>
      <vt:lpstr>Piecewise linear functions</vt:lpstr>
      <vt:lpstr>Piecewise linear functions</vt:lpstr>
      <vt:lpstr>Piecewise linear functions</vt:lpstr>
      <vt:lpstr>Persistence</vt:lpstr>
      <vt:lpstr>Method</vt:lpstr>
      <vt:lpstr>Morse-Smale complex</vt:lpstr>
      <vt:lpstr>Morse-Smale complex</vt:lpstr>
      <vt:lpstr>Hierarchy</vt:lpstr>
      <vt:lpstr>Hierarchy</vt:lpstr>
      <vt:lpstr>Hierarchy</vt:lpstr>
      <vt:lpstr>Hierarchy</vt:lpstr>
      <vt:lpstr>Hierarchy</vt:lpstr>
      <vt:lpstr>Hierarchy</vt:lpstr>
      <vt:lpstr>Hierarchy</vt:lpstr>
      <vt:lpstr>Independent cancellations</vt:lpstr>
      <vt:lpstr>Geometric approximation</vt:lpstr>
      <vt:lpstr>Geometric approximation</vt:lpstr>
      <vt:lpstr>Remeshing</vt:lpstr>
      <vt:lpstr>Remeshing</vt:lpstr>
      <vt:lpstr>Remeshing</vt:lpstr>
      <vt:lpstr>Remeshing</vt:lpstr>
      <vt:lpstr>Results</vt:lpstr>
      <vt:lpstr>Results</vt:lpstr>
      <vt:lpstr>Results</vt:lpstr>
      <vt:lpstr>Results</vt:lpstr>
      <vt:lpstr>Results</vt:lpstr>
      <vt:lpstr>Results</vt:lpstr>
      <vt:lpstr>Results</vt:lpstr>
      <vt:lpstr>Results</vt:lpstr>
      <vt:lpstr>Appendix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dqxxy</cp:lastModifiedBy>
  <cp:revision>601</cp:revision>
  <dcterms:created xsi:type="dcterms:W3CDTF">2019-06-19T02:08:00Z</dcterms:created>
  <dcterms:modified xsi:type="dcterms:W3CDTF">2024-07-16T14:44:26Z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452AA82A2A2240E098E58E24C55268F4_11</vt:lpwstr>
  </property>
</Properties>
</file>